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4"/>
  </p:notesMasterIdLst>
  <p:sldIdLst>
    <p:sldId id="256" r:id="rId2"/>
    <p:sldId id="288" r:id="rId3"/>
    <p:sldId id="368" r:id="rId4"/>
    <p:sldId id="261" r:id="rId5"/>
    <p:sldId id="284" r:id="rId6"/>
    <p:sldId id="344" r:id="rId7"/>
    <p:sldId id="359" r:id="rId8"/>
    <p:sldId id="369" r:id="rId9"/>
    <p:sldId id="339" r:id="rId10"/>
    <p:sldId id="357" r:id="rId11"/>
    <p:sldId id="258" r:id="rId12"/>
    <p:sldId id="285" r:id="rId13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15"/>
      <p:bold r:id="rId16"/>
    </p:embeddedFont>
    <p:embeddedFont>
      <p:font typeface="Bebas Neue" panose="020B0606020202050201" pitchFamily="34" charset="0"/>
      <p:regular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Inter" panose="020B0604020202020204" charset="0"/>
      <p:regular r:id="rId22"/>
      <p:bold r:id="rId23"/>
    </p:embeddedFont>
    <p:embeddedFont>
      <p:font typeface="Lexend Deca" panose="020B0604020202020204" charset="0"/>
      <p:regular r:id="rId24"/>
      <p:bold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611C67-F570-46FE-A3B6-EBC945E66CE7}" v="458" dt="2022-10-16T13:17:04.703"/>
  </p1510:revLst>
</p1510:revInfo>
</file>

<file path=ppt/tableStyles.xml><?xml version="1.0" encoding="utf-8"?>
<a:tblStyleLst xmlns:a="http://schemas.openxmlformats.org/drawingml/2006/main" def="{526A241F-FA34-4A33-9CB4-3C36BC7F336C}">
  <a:tblStyle styleId="{526A241F-FA34-4A33-9CB4-3C36BC7F33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49" autoAdjust="0"/>
    <p:restoredTop sz="93792" autoAdjust="0"/>
  </p:normalViewPr>
  <p:slideViewPr>
    <p:cSldViewPr snapToGrid="0">
      <p:cViewPr varScale="1">
        <p:scale>
          <a:sx n="88" d="100"/>
          <a:sy n="88" d="100"/>
        </p:scale>
        <p:origin x="5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 Kejia" userId="c9aeb79eb7aa1b2a" providerId="LiveId" clId="{C9611C67-F570-46FE-A3B6-EBC945E66CE7}"/>
    <pc:docChg chg="undo redo custSel addSld delSld modSld sldOrd delMainMaster">
      <pc:chgData name="Liu Kejia" userId="c9aeb79eb7aa1b2a" providerId="LiveId" clId="{C9611C67-F570-46FE-A3B6-EBC945E66CE7}" dt="2022-10-16T13:18:37.243" v="5313"/>
      <pc:docMkLst>
        <pc:docMk/>
      </pc:docMkLst>
      <pc:sldChg chg="addSp delSp modSp mod">
        <pc:chgData name="Liu Kejia" userId="c9aeb79eb7aa1b2a" providerId="LiveId" clId="{C9611C67-F570-46FE-A3B6-EBC945E66CE7}" dt="2022-10-16T13:07:29.944" v="4827" actId="1076"/>
        <pc:sldMkLst>
          <pc:docMk/>
          <pc:sldMk cId="0" sldId="256"/>
        </pc:sldMkLst>
        <pc:spChg chg="mod">
          <ac:chgData name="Liu Kejia" userId="c9aeb79eb7aa1b2a" providerId="LiveId" clId="{C9611C67-F570-46FE-A3B6-EBC945E66CE7}" dt="2022-10-16T12:39:32.843" v="4457" actId="1076"/>
          <ac:spMkLst>
            <pc:docMk/>
            <pc:sldMk cId="0" sldId="256"/>
            <ac:spMk id="230" creationId="{00000000-0000-0000-0000-000000000000}"/>
          </ac:spMkLst>
        </pc:spChg>
        <pc:spChg chg="mod">
          <ac:chgData name="Liu Kejia" userId="c9aeb79eb7aa1b2a" providerId="LiveId" clId="{C9611C67-F570-46FE-A3B6-EBC945E66CE7}" dt="2022-10-16T12:39:36.073" v="4458" actId="1076"/>
          <ac:spMkLst>
            <pc:docMk/>
            <pc:sldMk cId="0" sldId="256"/>
            <ac:spMk id="231" creationId="{00000000-0000-0000-0000-000000000000}"/>
          </ac:spMkLst>
        </pc:spChg>
        <pc:grpChg chg="mod">
          <ac:chgData name="Liu Kejia" userId="c9aeb79eb7aa1b2a" providerId="LiveId" clId="{C9611C67-F570-46FE-A3B6-EBC945E66CE7}" dt="2022-10-16T00:47:31.663" v="1620" actId="1076"/>
          <ac:grpSpMkLst>
            <pc:docMk/>
            <pc:sldMk cId="0" sldId="256"/>
            <ac:grpSpMk id="235" creationId="{00000000-0000-0000-0000-000000000000}"/>
          </ac:grpSpMkLst>
        </pc:grpChg>
        <pc:picChg chg="add del mod">
          <ac:chgData name="Liu Kejia" userId="c9aeb79eb7aa1b2a" providerId="LiveId" clId="{C9611C67-F570-46FE-A3B6-EBC945E66CE7}" dt="2022-10-16T13:07:05.448" v="4825" actId="478"/>
          <ac:picMkLst>
            <pc:docMk/>
            <pc:sldMk cId="0" sldId="256"/>
            <ac:picMk id="2" creationId="{76B73E53-EDB2-06DC-3EC3-16FB107655E7}"/>
          </ac:picMkLst>
        </pc:picChg>
        <pc:picChg chg="add mod">
          <ac:chgData name="Liu Kejia" userId="c9aeb79eb7aa1b2a" providerId="LiveId" clId="{C9611C67-F570-46FE-A3B6-EBC945E66CE7}" dt="2022-10-16T13:07:29.944" v="4827" actId="1076"/>
          <ac:picMkLst>
            <pc:docMk/>
            <pc:sldMk cId="0" sldId="256"/>
            <ac:picMk id="3" creationId="{F21F8538-5F52-A881-9C2A-E1B677F6B82A}"/>
          </ac:picMkLst>
        </pc:picChg>
      </pc:sldChg>
      <pc:sldChg chg="del">
        <pc:chgData name="Liu Kejia" userId="c9aeb79eb7aa1b2a" providerId="LiveId" clId="{C9611C67-F570-46FE-A3B6-EBC945E66CE7}" dt="2022-10-16T13:18:30.809" v="5309" actId="47"/>
        <pc:sldMkLst>
          <pc:docMk/>
          <pc:sldMk cId="0" sldId="257"/>
        </pc:sldMkLst>
      </pc:sldChg>
      <pc:sldChg chg="modSp add del mod ord modNotesTx">
        <pc:chgData name="Liu Kejia" userId="c9aeb79eb7aa1b2a" providerId="LiveId" clId="{C9611C67-F570-46FE-A3B6-EBC945E66CE7}" dt="2022-10-16T13:18:26.671" v="5307" actId="47"/>
        <pc:sldMkLst>
          <pc:docMk/>
          <pc:sldMk cId="0" sldId="258"/>
        </pc:sldMkLst>
        <pc:spChg chg="mod">
          <ac:chgData name="Liu Kejia" userId="c9aeb79eb7aa1b2a" providerId="LiveId" clId="{C9611C67-F570-46FE-A3B6-EBC945E66CE7}" dt="2022-10-15T07:12:46.327" v="49" actId="14100"/>
          <ac:spMkLst>
            <pc:docMk/>
            <pc:sldMk cId="0" sldId="258"/>
            <ac:spMk id="288" creationId="{00000000-0000-0000-0000-000000000000}"/>
          </ac:spMkLst>
        </pc:spChg>
      </pc:sldChg>
      <pc:sldChg chg="del">
        <pc:chgData name="Liu Kejia" userId="c9aeb79eb7aa1b2a" providerId="LiveId" clId="{C9611C67-F570-46FE-A3B6-EBC945E66CE7}" dt="2022-10-16T13:18:32.515" v="5310" actId="47"/>
        <pc:sldMkLst>
          <pc:docMk/>
          <pc:sldMk cId="0" sldId="259"/>
        </pc:sldMkLst>
      </pc:sldChg>
      <pc:sldChg chg="del">
        <pc:chgData name="Liu Kejia" userId="c9aeb79eb7aa1b2a" providerId="LiveId" clId="{C9611C67-F570-46FE-A3B6-EBC945E66CE7}" dt="2022-10-16T13:18:33.919" v="5311" actId="47"/>
        <pc:sldMkLst>
          <pc:docMk/>
          <pc:sldMk cId="0" sldId="260"/>
        </pc:sldMkLst>
      </pc:sldChg>
      <pc:sldChg chg="del">
        <pc:chgData name="Liu Kejia" userId="c9aeb79eb7aa1b2a" providerId="LiveId" clId="{C9611C67-F570-46FE-A3B6-EBC945E66CE7}" dt="2022-10-16T13:10:16.795" v="4896" actId="47"/>
        <pc:sldMkLst>
          <pc:docMk/>
          <pc:sldMk cId="0" sldId="261"/>
        </pc:sldMkLst>
      </pc:sldChg>
      <pc:sldChg chg="del">
        <pc:chgData name="Liu Kejia" userId="c9aeb79eb7aa1b2a" providerId="LiveId" clId="{C9611C67-F570-46FE-A3B6-EBC945E66CE7}" dt="2022-10-16T13:10:14.257" v="4895" actId="47"/>
        <pc:sldMkLst>
          <pc:docMk/>
          <pc:sldMk cId="0" sldId="262"/>
        </pc:sldMkLst>
      </pc:sldChg>
      <pc:sldChg chg="del">
        <pc:chgData name="Liu Kejia" userId="c9aeb79eb7aa1b2a" providerId="LiveId" clId="{C9611C67-F570-46FE-A3B6-EBC945E66CE7}" dt="2022-10-16T13:10:12.191" v="4894" actId="47"/>
        <pc:sldMkLst>
          <pc:docMk/>
          <pc:sldMk cId="0" sldId="263"/>
        </pc:sldMkLst>
      </pc:sldChg>
      <pc:sldChg chg="del">
        <pc:chgData name="Liu Kejia" userId="c9aeb79eb7aa1b2a" providerId="LiveId" clId="{C9611C67-F570-46FE-A3B6-EBC945E66CE7}" dt="2022-10-16T13:10:09.909" v="4893" actId="47"/>
        <pc:sldMkLst>
          <pc:docMk/>
          <pc:sldMk cId="0" sldId="264"/>
        </pc:sldMkLst>
      </pc:sldChg>
      <pc:sldChg chg="del">
        <pc:chgData name="Liu Kejia" userId="c9aeb79eb7aa1b2a" providerId="LiveId" clId="{C9611C67-F570-46FE-A3B6-EBC945E66CE7}" dt="2022-10-16T13:08:57.961" v="4892" actId="47"/>
        <pc:sldMkLst>
          <pc:docMk/>
          <pc:sldMk cId="0" sldId="265"/>
        </pc:sldMkLst>
      </pc:sldChg>
      <pc:sldChg chg="del">
        <pc:chgData name="Liu Kejia" userId="c9aeb79eb7aa1b2a" providerId="LiveId" clId="{C9611C67-F570-46FE-A3B6-EBC945E66CE7}" dt="2022-10-16T13:08:54.466" v="4891" actId="47"/>
        <pc:sldMkLst>
          <pc:docMk/>
          <pc:sldMk cId="0" sldId="266"/>
        </pc:sldMkLst>
      </pc:sldChg>
      <pc:sldChg chg="del">
        <pc:chgData name="Liu Kejia" userId="c9aeb79eb7aa1b2a" providerId="LiveId" clId="{C9611C67-F570-46FE-A3B6-EBC945E66CE7}" dt="2022-10-16T13:08:51.380" v="4890" actId="47"/>
        <pc:sldMkLst>
          <pc:docMk/>
          <pc:sldMk cId="0" sldId="267"/>
        </pc:sldMkLst>
      </pc:sldChg>
      <pc:sldChg chg="modSp mod ord">
        <pc:chgData name="Liu Kejia" userId="c9aeb79eb7aa1b2a" providerId="LiveId" clId="{C9611C67-F570-46FE-A3B6-EBC945E66CE7}" dt="2022-10-16T13:08:37.918" v="4889" actId="20577"/>
        <pc:sldMkLst>
          <pc:docMk/>
          <pc:sldMk cId="0" sldId="268"/>
        </pc:sldMkLst>
        <pc:spChg chg="mod">
          <ac:chgData name="Liu Kejia" userId="c9aeb79eb7aa1b2a" providerId="LiveId" clId="{C9611C67-F570-46FE-A3B6-EBC945E66CE7}" dt="2022-10-16T13:08:37.918" v="4889" actId="20577"/>
          <ac:spMkLst>
            <pc:docMk/>
            <pc:sldMk cId="0" sldId="268"/>
            <ac:spMk id="653" creationId="{00000000-0000-0000-0000-000000000000}"/>
          </ac:spMkLst>
        </pc:spChg>
      </pc:sldChg>
      <pc:sldChg chg="del">
        <pc:chgData name="Liu Kejia" userId="c9aeb79eb7aa1b2a" providerId="LiveId" clId="{C9611C67-F570-46FE-A3B6-EBC945E66CE7}" dt="2022-10-16T13:07:50.335" v="4832" actId="47"/>
        <pc:sldMkLst>
          <pc:docMk/>
          <pc:sldMk cId="0" sldId="269"/>
        </pc:sldMkLst>
      </pc:sldChg>
      <pc:sldChg chg="del">
        <pc:chgData name="Liu Kejia" userId="c9aeb79eb7aa1b2a" providerId="LiveId" clId="{C9611C67-F570-46FE-A3B6-EBC945E66CE7}" dt="2022-10-16T13:07:44.633" v="4831" actId="47"/>
        <pc:sldMkLst>
          <pc:docMk/>
          <pc:sldMk cId="0" sldId="270"/>
        </pc:sldMkLst>
      </pc:sldChg>
      <pc:sldChg chg="addSp delSp modSp del mod">
        <pc:chgData name="Liu Kejia" userId="c9aeb79eb7aa1b2a" providerId="LiveId" clId="{C9611C67-F570-46FE-A3B6-EBC945E66CE7}" dt="2022-10-16T13:07:40.467" v="4830" actId="47"/>
        <pc:sldMkLst>
          <pc:docMk/>
          <pc:sldMk cId="0" sldId="271"/>
        </pc:sldMkLst>
        <pc:spChg chg="del">
          <ac:chgData name="Liu Kejia" userId="c9aeb79eb7aa1b2a" providerId="LiveId" clId="{C9611C67-F570-46FE-A3B6-EBC945E66CE7}" dt="2022-10-15T23:21:06.896" v="1000" actId="478"/>
          <ac:spMkLst>
            <pc:docMk/>
            <pc:sldMk cId="0" sldId="271"/>
            <ac:spMk id="778" creationId="{00000000-0000-0000-0000-000000000000}"/>
          </ac:spMkLst>
        </pc:spChg>
        <pc:picChg chg="add mod ord">
          <ac:chgData name="Liu Kejia" userId="c9aeb79eb7aa1b2a" providerId="LiveId" clId="{C9611C67-F570-46FE-A3B6-EBC945E66CE7}" dt="2022-10-15T23:21:13.584" v="1003" actId="1076"/>
          <ac:picMkLst>
            <pc:docMk/>
            <pc:sldMk cId="0" sldId="271"/>
            <ac:picMk id="3" creationId="{2940E994-FE5E-9246-655A-9ADE29871C74}"/>
          </ac:picMkLst>
        </pc:picChg>
        <pc:picChg chg="del">
          <ac:chgData name="Liu Kejia" userId="c9aeb79eb7aa1b2a" providerId="LiveId" clId="{C9611C67-F570-46FE-A3B6-EBC945E66CE7}" dt="2022-10-15T23:20:44.238" v="991" actId="478"/>
          <ac:picMkLst>
            <pc:docMk/>
            <pc:sldMk cId="0" sldId="271"/>
            <ac:picMk id="777" creationId="{00000000-0000-0000-0000-000000000000}"/>
          </ac:picMkLst>
        </pc:picChg>
      </pc:sldChg>
      <pc:sldChg chg="del">
        <pc:chgData name="Liu Kejia" userId="c9aeb79eb7aa1b2a" providerId="LiveId" clId="{C9611C67-F570-46FE-A3B6-EBC945E66CE7}" dt="2022-10-16T13:07:36.059" v="4828" actId="47"/>
        <pc:sldMkLst>
          <pc:docMk/>
          <pc:sldMk cId="0" sldId="272"/>
        </pc:sldMkLst>
      </pc:sldChg>
      <pc:sldChg chg="add del">
        <pc:chgData name="Liu Kejia" userId="c9aeb79eb7aa1b2a" providerId="LiveId" clId="{C9611C67-F570-46FE-A3B6-EBC945E66CE7}" dt="2022-10-16T13:07:37.591" v="4829" actId="47"/>
        <pc:sldMkLst>
          <pc:docMk/>
          <pc:sldMk cId="0" sldId="273"/>
        </pc:sldMkLst>
      </pc:sldChg>
      <pc:sldChg chg="del">
        <pc:chgData name="Liu Kejia" userId="c9aeb79eb7aa1b2a" providerId="LiveId" clId="{C9611C67-F570-46FE-A3B6-EBC945E66CE7}" dt="2022-10-16T13:06:14.188" v="4812" actId="47"/>
        <pc:sldMkLst>
          <pc:docMk/>
          <pc:sldMk cId="0" sldId="274"/>
        </pc:sldMkLst>
      </pc:sldChg>
      <pc:sldChg chg="del">
        <pc:chgData name="Liu Kejia" userId="c9aeb79eb7aa1b2a" providerId="LiveId" clId="{C9611C67-F570-46FE-A3B6-EBC945E66CE7}" dt="2022-10-16T13:06:06.654" v="4811" actId="47"/>
        <pc:sldMkLst>
          <pc:docMk/>
          <pc:sldMk cId="0" sldId="275"/>
        </pc:sldMkLst>
      </pc:sldChg>
      <pc:sldChg chg="del">
        <pc:chgData name="Liu Kejia" userId="c9aeb79eb7aa1b2a" providerId="LiveId" clId="{C9611C67-F570-46FE-A3B6-EBC945E66CE7}" dt="2022-10-16T13:06:01.751" v="4810" actId="47"/>
        <pc:sldMkLst>
          <pc:docMk/>
          <pc:sldMk cId="0" sldId="276"/>
        </pc:sldMkLst>
      </pc:sldChg>
      <pc:sldChg chg="del">
        <pc:chgData name="Liu Kejia" userId="c9aeb79eb7aa1b2a" providerId="LiveId" clId="{C9611C67-F570-46FE-A3B6-EBC945E66CE7}" dt="2022-10-16T13:05:59.009" v="4809" actId="47"/>
        <pc:sldMkLst>
          <pc:docMk/>
          <pc:sldMk cId="0" sldId="277"/>
        </pc:sldMkLst>
      </pc:sldChg>
      <pc:sldChg chg="del">
        <pc:chgData name="Liu Kejia" userId="c9aeb79eb7aa1b2a" providerId="LiveId" clId="{C9611C67-F570-46FE-A3B6-EBC945E66CE7}" dt="2022-10-16T13:05:56.633" v="4808" actId="47"/>
        <pc:sldMkLst>
          <pc:docMk/>
          <pc:sldMk cId="0" sldId="278"/>
        </pc:sldMkLst>
      </pc:sldChg>
      <pc:sldChg chg="del">
        <pc:chgData name="Liu Kejia" userId="c9aeb79eb7aa1b2a" providerId="LiveId" clId="{C9611C67-F570-46FE-A3B6-EBC945E66CE7}" dt="2022-10-16T13:05:54.279" v="4807" actId="47"/>
        <pc:sldMkLst>
          <pc:docMk/>
          <pc:sldMk cId="0" sldId="279"/>
        </pc:sldMkLst>
      </pc:sldChg>
      <pc:sldChg chg="del">
        <pc:chgData name="Liu Kejia" userId="c9aeb79eb7aa1b2a" providerId="LiveId" clId="{C9611C67-F570-46FE-A3B6-EBC945E66CE7}" dt="2022-10-16T13:05:51.932" v="4806" actId="47"/>
        <pc:sldMkLst>
          <pc:docMk/>
          <pc:sldMk cId="0" sldId="280"/>
        </pc:sldMkLst>
      </pc:sldChg>
      <pc:sldChg chg="del ord">
        <pc:chgData name="Liu Kejia" userId="c9aeb79eb7aa1b2a" providerId="LiveId" clId="{C9611C67-F570-46FE-A3B6-EBC945E66CE7}" dt="2022-10-16T13:05:50.095" v="4805" actId="47"/>
        <pc:sldMkLst>
          <pc:docMk/>
          <pc:sldMk cId="0" sldId="281"/>
        </pc:sldMkLst>
      </pc:sldChg>
      <pc:sldChg chg="del">
        <pc:chgData name="Liu Kejia" userId="c9aeb79eb7aa1b2a" providerId="LiveId" clId="{C9611C67-F570-46FE-A3B6-EBC945E66CE7}" dt="2022-10-16T13:05:47.749" v="4804" actId="47"/>
        <pc:sldMkLst>
          <pc:docMk/>
          <pc:sldMk cId="0" sldId="282"/>
        </pc:sldMkLst>
      </pc:sldChg>
      <pc:sldChg chg="del">
        <pc:chgData name="Liu Kejia" userId="c9aeb79eb7aa1b2a" providerId="LiveId" clId="{C9611C67-F570-46FE-A3B6-EBC945E66CE7}" dt="2022-10-16T13:05:43.440" v="4803" actId="47"/>
        <pc:sldMkLst>
          <pc:docMk/>
          <pc:sldMk cId="0" sldId="283"/>
        </pc:sldMkLst>
      </pc:sldChg>
      <pc:sldChg chg="del">
        <pc:chgData name="Liu Kejia" userId="c9aeb79eb7aa1b2a" providerId="LiveId" clId="{C9611C67-F570-46FE-A3B6-EBC945E66CE7}" dt="2022-10-16T13:05:36.292" v="4802" actId="47"/>
        <pc:sldMkLst>
          <pc:docMk/>
          <pc:sldMk cId="0" sldId="284"/>
        </pc:sldMkLst>
      </pc:sldChg>
      <pc:sldChg chg="addSp modSp add del mod">
        <pc:chgData name="Liu Kejia" userId="c9aeb79eb7aa1b2a" providerId="LiveId" clId="{C9611C67-F570-46FE-A3B6-EBC945E66CE7}" dt="2022-10-16T13:04:39.314" v="4801" actId="166"/>
        <pc:sldMkLst>
          <pc:docMk/>
          <pc:sldMk cId="0" sldId="285"/>
        </pc:sldMkLst>
        <pc:spChg chg="add mod">
          <ac:chgData name="Liu Kejia" userId="c9aeb79eb7aa1b2a" providerId="LiveId" clId="{C9611C67-F570-46FE-A3B6-EBC945E66CE7}" dt="2022-10-16T13:04:32.783" v="4798" actId="1076"/>
          <ac:spMkLst>
            <pc:docMk/>
            <pc:sldMk cId="0" sldId="285"/>
            <ac:spMk id="2" creationId="{00261086-2D13-4551-5CD5-8387A3A95AD9}"/>
          </ac:spMkLst>
        </pc:spChg>
        <pc:spChg chg="mod">
          <ac:chgData name="Liu Kejia" userId="c9aeb79eb7aa1b2a" providerId="LiveId" clId="{C9611C67-F570-46FE-A3B6-EBC945E66CE7}" dt="2022-10-16T13:03:07.558" v="4707" actId="20577"/>
          <ac:spMkLst>
            <pc:docMk/>
            <pc:sldMk cId="0" sldId="285"/>
            <ac:spMk id="1339" creationId="{00000000-0000-0000-0000-000000000000}"/>
          </ac:spMkLst>
        </pc:spChg>
        <pc:spChg chg="mod ord">
          <ac:chgData name="Liu Kejia" userId="c9aeb79eb7aa1b2a" providerId="LiveId" clId="{C9611C67-F570-46FE-A3B6-EBC945E66CE7}" dt="2022-10-16T13:04:39.314" v="4801" actId="166"/>
          <ac:spMkLst>
            <pc:docMk/>
            <pc:sldMk cId="0" sldId="285"/>
            <ac:spMk id="1343" creationId="{00000000-0000-0000-0000-000000000000}"/>
          </ac:spMkLst>
        </pc:spChg>
      </pc:sldChg>
      <pc:sldChg chg="del">
        <pc:chgData name="Liu Kejia" userId="c9aeb79eb7aa1b2a" providerId="LiveId" clId="{C9611C67-F570-46FE-A3B6-EBC945E66CE7}" dt="2022-10-16T13:00:52.304" v="4603" actId="47"/>
        <pc:sldMkLst>
          <pc:docMk/>
          <pc:sldMk cId="0" sldId="286"/>
        </pc:sldMkLst>
      </pc:sldChg>
      <pc:sldChg chg="del">
        <pc:chgData name="Liu Kejia" userId="c9aeb79eb7aa1b2a" providerId="LiveId" clId="{C9611C67-F570-46FE-A3B6-EBC945E66CE7}" dt="2022-10-16T13:00:51.330" v="4602" actId="47"/>
        <pc:sldMkLst>
          <pc:docMk/>
          <pc:sldMk cId="0" sldId="287"/>
        </pc:sldMkLst>
      </pc:sldChg>
      <pc:sldChg chg="del">
        <pc:chgData name="Liu Kejia" userId="c9aeb79eb7aa1b2a" providerId="LiveId" clId="{C9611C67-F570-46FE-A3B6-EBC945E66CE7}" dt="2022-10-16T13:00:50.499" v="4601" actId="47"/>
        <pc:sldMkLst>
          <pc:docMk/>
          <pc:sldMk cId="0" sldId="288"/>
        </pc:sldMkLst>
      </pc:sldChg>
      <pc:sldChg chg="del">
        <pc:chgData name="Liu Kejia" userId="c9aeb79eb7aa1b2a" providerId="LiveId" clId="{C9611C67-F570-46FE-A3B6-EBC945E66CE7}" dt="2022-10-16T13:00:49.715" v="4600" actId="47"/>
        <pc:sldMkLst>
          <pc:docMk/>
          <pc:sldMk cId="0" sldId="289"/>
        </pc:sldMkLst>
      </pc:sldChg>
      <pc:sldChg chg="del">
        <pc:chgData name="Liu Kejia" userId="c9aeb79eb7aa1b2a" providerId="LiveId" clId="{C9611C67-F570-46FE-A3B6-EBC945E66CE7}" dt="2022-10-16T13:00:48.072" v="4599" actId="47"/>
        <pc:sldMkLst>
          <pc:docMk/>
          <pc:sldMk cId="0" sldId="290"/>
        </pc:sldMkLst>
      </pc:sldChg>
      <pc:sldChg chg="del">
        <pc:chgData name="Liu Kejia" userId="c9aeb79eb7aa1b2a" providerId="LiveId" clId="{C9611C67-F570-46FE-A3B6-EBC945E66CE7}" dt="2022-10-16T13:00:44.223" v="4598" actId="47"/>
        <pc:sldMkLst>
          <pc:docMk/>
          <pc:sldMk cId="0" sldId="291"/>
        </pc:sldMkLst>
      </pc:sldChg>
      <pc:sldChg chg="del">
        <pc:chgData name="Liu Kejia" userId="c9aeb79eb7aa1b2a" providerId="LiveId" clId="{C9611C67-F570-46FE-A3B6-EBC945E66CE7}" dt="2022-10-16T13:00:43.751" v="4597" actId="47"/>
        <pc:sldMkLst>
          <pc:docMk/>
          <pc:sldMk cId="0" sldId="292"/>
        </pc:sldMkLst>
      </pc:sldChg>
      <pc:sldChg chg="del">
        <pc:chgData name="Liu Kejia" userId="c9aeb79eb7aa1b2a" providerId="LiveId" clId="{C9611C67-F570-46FE-A3B6-EBC945E66CE7}" dt="2022-10-16T13:00:43.523" v="4596" actId="47"/>
        <pc:sldMkLst>
          <pc:docMk/>
          <pc:sldMk cId="0" sldId="293"/>
        </pc:sldMkLst>
      </pc:sldChg>
      <pc:sldChg chg="addSp delSp modSp add mod ord setBg modNotes">
        <pc:chgData name="Liu Kejia" userId="c9aeb79eb7aa1b2a" providerId="LiveId" clId="{C9611C67-F570-46FE-A3B6-EBC945E66CE7}" dt="2022-10-16T13:11:55.738" v="5035"/>
        <pc:sldMkLst>
          <pc:docMk/>
          <pc:sldMk cId="1776313091" sldId="294"/>
        </pc:sldMkLst>
        <pc:spChg chg="mod">
          <ac:chgData name="Liu Kejia" userId="c9aeb79eb7aa1b2a" providerId="LiveId" clId="{C9611C67-F570-46FE-A3B6-EBC945E66CE7}" dt="2022-10-15T23:03:25.725" v="862"/>
          <ac:spMkLst>
            <pc:docMk/>
            <pc:sldMk cId="1776313091" sldId="294"/>
            <ac:spMk id="5" creationId="{4615C857-467F-C839-7F3D-8F659BF6F566}"/>
          </ac:spMkLst>
        </pc:spChg>
        <pc:spChg chg="mod">
          <ac:chgData name="Liu Kejia" userId="c9aeb79eb7aa1b2a" providerId="LiveId" clId="{C9611C67-F570-46FE-A3B6-EBC945E66CE7}" dt="2022-10-15T23:03:25.725" v="862"/>
          <ac:spMkLst>
            <pc:docMk/>
            <pc:sldMk cId="1776313091" sldId="294"/>
            <ac:spMk id="6" creationId="{58F09088-44B4-A576-0CAC-7C98B4E33292}"/>
          </ac:spMkLst>
        </pc:spChg>
        <pc:spChg chg="add del mod">
          <ac:chgData name="Liu Kejia" userId="c9aeb79eb7aa1b2a" providerId="LiveId" clId="{C9611C67-F570-46FE-A3B6-EBC945E66CE7}" dt="2022-10-16T01:14:49.216" v="1809" actId="478"/>
          <ac:spMkLst>
            <pc:docMk/>
            <pc:sldMk cId="1776313091" sldId="294"/>
            <ac:spMk id="20" creationId="{5F7A99BB-AB56-3208-45D4-A898080702AB}"/>
          </ac:spMkLst>
        </pc:spChg>
        <pc:spChg chg="mod">
          <ac:chgData name="Liu Kejia" userId="c9aeb79eb7aa1b2a" providerId="LiveId" clId="{C9611C67-F570-46FE-A3B6-EBC945E66CE7}" dt="2022-10-16T01:16:17.800" v="1814" actId="1076"/>
          <ac:spMkLst>
            <pc:docMk/>
            <pc:sldMk cId="1776313091" sldId="294"/>
            <ac:spMk id="1768" creationId="{00000000-0000-0000-0000-000000000000}"/>
          </ac:spMkLst>
        </pc:spChg>
        <pc:spChg chg="mod">
          <ac:chgData name="Liu Kejia" userId="c9aeb79eb7aa1b2a" providerId="LiveId" clId="{C9611C67-F570-46FE-A3B6-EBC945E66CE7}" dt="2022-10-16T01:09:43.183" v="1789" actId="1076"/>
          <ac:spMkLst>
            <pc:docMk/>
            <pc:sldMk cId="1776313091" sldId="294"/>
            <ac:spMk id="1770" creationId="{00000000-0000-0000-0000-000000000000}"/>
          </ac:spMkLst>
        </pc:spChg>
        <pc:spChg chg="mod">
          <ac:chgData name="Liu Kejia" userId="c9aeb79eb7aa1b2a" providerId="LiveId" clId="{C9611C67-F570-46FE-A3B6-EBC945E66CE7}" dt="2022-10-16T01:09:54.655" v="1792" actId="1076"/>
          <ac:spMkLst>
            <pc:docMk/>
            <pc:sldMk cId="1776313091" sldId="294"/>
            <ac:spMk id="1771" creationId="{00000000-0000-0000-0000-000000000000}"/>
          </ac:spMkLst>
        </pc:spChg>
        <pc:spChg chg="mod">
          <ac:chgData name="Liu Kejia" userId="c9aeb79eb7aa1b2a" providerId="LiveId" clId="{C9611C67-F570-46FE-A3B6-EBC945E66CE7}" dt="2022-10-16T01:10:14.171" v="1797" actId="1076"/>
          <ac:spMkLst>
            <pc:docMk/>
            <pc:sldMk cId="1776313091" sldId="294"/>
            <ac:spMk id="1772" creationId="{00000000-0000-0000-0000-000000000000}"/>
          </ac:spMkLst>
        </pc:spChg>
        <pc:spChg chg="mod">
          <ac:chgData name="Liu Kejia" userId="c9aeb79eb7aa1b2a" providerId="LiveId" clId="{C9611C67-F570-46FE-A3B6-EBC945E66CE7}" dt="2022-10-16T01:10:36.874" v="1804" actId="1076"/>
          <ac:spMkLst>
            <pc:docMk/>
            <pc:sldMk cId="1776313091" sldId="294"/>
            <ac:spMk id="1773" creationId="{00000000-0000-0000-0000-000000000000}"/>
          </ac:spMkLst>
        </pc:spChg>
        <pc:spChg chg="del mod">
          <ac:chgData name="Liu Kejia" userId="c9aeb79eb7aa1b2a" providerId="LiveId" clId="{C9611C67-F570-46FE-A3B6-EBC945E66CE7}" dt="2022-10-16T01:08:47.010" v="1772" actId="478"/>
          <ac:spMkLst>
            <pc:docMk/>
            <pc:sldMk cId="1776313091" sldId="294"/>
            <ac:spMk id="1778" creationId="{00000000-0000-0000-0000-000000000000}"/>
          </ac:spMkLst>
        </pc:spChg>
        <pc:spChg chg="mod">
          <ac:chgData name="Liu Kejia" userId="c9aeb79eb7aa1b2a" providerId="LiveId" clId="{C9611C67-F570-46FE-A3B6-EBC945E66CE7}" dt="2022-10-16T01:16:26.737" v="1815" actId="1076"/>
          <ac:spMkLst>
            <pc:docMk/>
            <pc:sldMk cId="1776313091" sldId="294"/>
            <ac:spMk id="1779" creationId="{00000000-0000-0000-0000-000000000000}"/>
          </ac:spMkLst>
        </pc:spChg>
        <pc:grpChg chg="add del mod">
          <ac:chgData name="Liu Kejia" userId="c9aeb79eb7aa1b2a" providerId="LiveId" clId="{C9611C67-F570-46FE-A3B6-EBC945E66CE7}" dt="2022-10-15T23:03:31.152" v="863" actId="478"/>
          <ac:grpSpMkLst>
            <pc:docMk/>
            <pc:sldMk cId="1776313091" sldId="294"/>
            <ac:grpSpMk id="4" creationId="{DD34F795-8922-8EAD-5165-611D2A9543C7}"/>
          </ac:grpSpMkLst>
        </pc:grpChg>
        <pc:picChg chg="add mod ord">
          <ac:chgData name="Liu Kejia" userId="c9aeb79eb7aa1b2a" providerId="LiveId" clId="{C9611C67-F570-46FE-A3B6-EBC945E66CE7}" dt="2022-10-16T01:10:17.747" v="1798" actId="1076"/>
          <ac:picMkLst>
            <pc:docMk/>
            <pc:sldMk cId="1776313091" sldId="294"/>
            <ac:picMk id="3" creationId="{6727D520-B7BB-DB65-4239-60C551EA439C}"/>
          </ac:picMkLst>
        </pc:picChg>
        <pc:picChg chg="add mod">
          <ac:chgData name="Liu Kejia" userId="c9aeb79eb7aa1b2a" providerId="LiveId" clId="{C9611C67-F570-46FE-A3B6-EBC945E66CE7}" dt="2022-10-16T01:09:48.764" v="1791" actId="1076"/>
          <ac:picMkLst>
            <pc:docMk/>
            <pc:sldMk cId="1776313091" sldId="294"/>
            <ac:picMk id="8" creationId="{DF02126B-30ED-8E34-84A8-C98CE988B9DC}"/>
          </ac:picMkLst>
        </pc:picChg>
        <pc:picChg chg="add mod">
          <ac:chgData name="Liu Kejia" userId="c9aeb79eb7aa1b2a" providerId="LiveId" clId="{C9611C67-F570-46FE-A3B6-EBC945E66CE7}" dt="2022-10-16T01:10:47.243" v="1806" actId="14100"/>
          <ac:picMkLst>
            <pc:docMk/>
            <pc:sldMk cId="1776313091" sldId="294"/>
            <ac:picMk id="10" creationId="{7778E842-D9DC-091E-5C84-2159F01BF9A9}"/>
          </ac:picMkLst>
        </pc:picChg>
        <pc:picChg chg="add mod">
          <ac:chgData name="Liu Kejia" userId="c9aeb79eb7aa1b2a" providerId="LiveId" clId="{C9611C67-F570-46FE-A3B6-EBC945E66CE7}" dt="2022-10-16T01:09:36.465" v="1787" actId="14100"/>
          <ac:picMkLst>
            <pc:docMk/>
            <pc:sldMk cId="1776313091" sldId="294"/>
            <ac:picMk id="12" creationId="{3F26017E-DC87-7EAA-3F04-993AF5DD6C15}"/>
          </ac:picMkLst>
        </pc:picChg>
        <pc:picChg chg="add mod">
          <ac:chgData name="Liu Kejia" userId="c9aeb79eb7aa1b2a" providerId="LiveId" clId="{C9611C67-F570-46FE-A3B6-EBC945E66CE7}" dt="2022-10-16T01:09:39.721" v="1788" actId="14100"/>
          <ac:picMkLst>
            <pc:docMk/>
            <pc:sldMk cId="1776313091" sldId="294"/>
            <ac:picMk id="14" creationId="{DCA43973-2249-EBD0-1739-389BBA6CE980}"/>
          </ac:picMkLst>
        </pc:picChg>
        <pc:picChg chg="add del mod">
          <ac:chgData name="Liu Kejia" userId="c9aeb79eb7aa1b2a" providerId="LiveId" clId="{C9611C67-F570-46FE-A3B6-EBC945E66CE7}" dt="2022-10-16T01:06:14.043" v="1732" actId="478"/>
          <ac:picMkLst>
            <pc:docMk/>
            <pc:sldMk cId="1776313091" sldId="294"/>
            <ac:picMk id="16" creationId="{510407FB-39DA-6F4A-7289-FCD6D1C7F359}"/>
          </ac:picMkLst>
        </pc:picChg>
        <pc:picChg chg="add mod ord">
          <ac:chgData name="Liu Kejia" userId="c9aeb79eb7aa1b2a" providerId="LiveId" clId="{C9611C67-F570-46FE-A3B6-EBC945E66CE7}" dt="2022-10-16T01:10:25.475" v="1801" actId="1076"/>
          <ac:picMkLst>
            <pc:docMk/>
            <pc:sldMk cId="1776313091" sldId="294"/>
            <ac:picMk id="18" creationId="{EB94A37B-8332-E5B6-1F8D-14D959B548FE}"/>
          </ac:picMkLst>
        </pc:picChg>
        <pc:picChg chg="add del mod">
          <ac:chgData name="Liu Kejia" userId="c9aeb79eb7aa1b2a" providerId="LiveId" clId="{C9611C67-F570-46FE-A3B6-EBC945E66CE7}" dt="2022-10-16T01:08:03.456" v="1758" actId="478"/>
          <ac:picMkLst>
            <pc:docMk/>
            <pc:sldMk cId="1776313091" sldId="294"/>
            <ac:picMk id="19" creationId="{FFA9201A-DB69-A178-4E78-BAFE23B6C207}"/>
          </ac:picMkLst>
        </pc:picChg>
        <pc:picChg chg="del mod">
          <ac:chgData name="Liu Kejia" userId="c9aeb79eb7aa1b2a" providerId="LiveId" clId="{C9611C67-F570-46FE-A3B6-EBC945E66CE7}" dt="2022-10-15T22:59:40.396" v="691" actId="478"/>
          <ac:picMkLst>
            <pc:docMk/>
            <pc:sldMk cId="1776313091" sldId="294"/>
            <ac:picMk id="1769" creationId="{00000000-0000-0000-0000-000000000000}"/>
          </ac:picMkLst>
        </pc:picChg>
        <pc:picChg chg="add del mod">
          <ac:chgData name="Liu Kejia" userId="c9aeb79eb7aa1b2a" providerId="LiveId" clId="{C9611C67-F570-46FE-A3B6-EBC945E66CE7}" dt="2022-10-15T22:59:52.872" v="696" actId="478"/>
          <ac:picMkLst>
            <pc:docMk/>
            <pc:sldMk cId="1776313091" sldId="294"/>
            <ac:picMk id="1774" creationId="{00000000-0000-0000-0000-000000000000}"/>
          </ac:picMkLst>
        </pc:picChg>
        <pc:picChg chg="add del mod">
          <ac:chgData name="Liu Kejia" userId="c9aeb79eb7aa1b2a" providerId="LiveId" clId="{C9611C67-F570-46FE-A3B6-EBC945E66CE7}" dt="2022-10-15T22:59:55.207" v="697" actId="478"/>
          <ac:picMkLst>
            <pc:docMk/>
            <pc:sldMk cId="1776313091" sldId="294"/>
            <ac:picMk id="1775" creationId="{00000000-0000-0000-0000-000000000000}"/>
          </ac:picMkLst>
        </pc:picChg>
        <pc:picChg chg="del mod">
          <ac:chgData name="Liu Kejia" userId="c9aeb79eb7aa1b2a" providerId="LiveId" clId="{C9611C67-F570-46FE-A3B6-EBC945E66CE7}" dt="2022-10-15T22:59:56.383" v="698" actId="478"/>
          <ac:picMkLst>
            <pc:docMk/>
            <pc:sldMk cId="1776313091" sldId="294"/>
            <ac:picMk id="1776" creationId="{00000000-0000-0000-0000-000000000000}"/>
          </ac:picMkLst>
        </pc:picChg>
        <pc:picChg chg="del mod">
          <ac:chgData name="Liu Kejia" userId="c9aeb79eb7aa1b2a" providerId="LiveId" clId="{C9611C67-F570-46FE-A3B6-EBC945E66CE7}" dt="2022-10-15T22:59:57.584" v="699" actId="478"/>
          <ac:picMkLst>
            <pc:docMk/>
            <pc:sldMk cId="1776313091" sldId="294"/>
            <ac:picMk id="1777" creationId="{00000000-0000-0000-0000-000000000000}"/>
          </ac:picMkLst>
        </pc:picChg>
      </pc:sldChg>
      <pc:sldChg chg="del">
        <pc:chgData name="Liu Kejia" userId="c9aeb79eb7aa1b2a" providerId="LiveId" clId="{C9611C67-F570-46FE-A3B6-EBC945E66CE7}" dt="2022-10-16T13:00:43.320" v="4595" actId="47"/>
        <pc:sldMkLst>
          <pc:docMk/>
          <pc:sldMk cId="0" sldId="295"/>
        </pc:sldMkLst>
      </pc:sldChg>
      <pc:sldChg chg="del">
        <pc:chgData name="Liu Kejia" userId="c9aeb79eb7aa1b2a" providerId="LiveId" clId="{C9611C67-F570-46FE-A3B6-EBC945E66CE7}" dt="2022-10-16T13:00:43.267" v="4594" actId="47"/>
        <pc:sldMkLst>
          <pc:docMk/>
          <pc:sldMk cId="0" sldId="296"/>
        </pc:sldMkLst>
      </pc:sldChg>
      <pc:sldChg chg="del">
        <pc:chgData name="Liu Kejia" userId="c9aeb79eb7aa1b2a" providerId="LiveId" clId="{C9611C67-F570-46FE-A3B6-EBC945E66CE7}" dt="2022-10-16T13:00:42.825" v="4593" actId="47"/>
        <pc:sldMkLst>
          <pc:docMk/>
          <pc:sldMk cId="0" sldId="297"/>
        </pc:sldMkLst>
      </pc:sldChg>
      <pc:sldChg chg="del">
        <pc:chgData name="Liu Kejia" userId="c9aeb79eb7aa1b2a" providerId="LiveId" clId="{C9611C67-F570-46FE-A3B6-EBC945E66CE7}" dt="2022-10-16T13:00:42.221" v="4592" actId="47"/>
        <pc:sldMkLst>
          <pc:docMk/>
          <pc:sldMk cId="0" sldId="298"/>
        </pc:sldMkLst>
      </pc:sldChg>
      <pc:sldChg chg="del">
        <pc:chgData name="Liu Kejia" userId="c9aeb79eb7aa1b2a" providerId="LiveId" clId="{C9611C67-F570-46FE-A3B6-EBC945E66CE7}" dt="2022-10-16T13:00:41.967" v="4591" actId="47"/>
        <pc:sldMkLst>
          <pc:docMk/>
          <pc:sldMk cId="0" sldId="299"/>
        </pc:sldMkLst>
      </pc:sldChg>
      <pc:sldChg chg="del">
        <pc:chgData name="Liu Kejia" userId="c9aeb79eb7aa1b2a" providerId="LiveId" clId="{C9611C67-F570-46FE-A3B6-EBC945E66CE7}" dt="2022-10-16T13:00:41.647" v="4590" actId="47"/>
        <pc:sldMkLst>
          <pc:docMk/>
          <pc:sldMk cId="0" sldId="300"/>
        </pc:sldMkLst>
      </pc:sldChg>
      <pc:sldChg chg="del">
        <pc:chgData name="Liu Kejia" userId="c9aeb79eb7aa1b2a" providerId="LiveId" clId="{C9611C67-F570-46FE-A3B6-EBC945E66CE7}" dt="2022-10-16T13:00:41.347" v="4589" actId="47"/>
        <pc:sldMkLst>
          <pc:docMk/>
          <pc:sldMk cId="0" sldId="301"/>
        </pc:sldMkLst>
      </pc:sldChg>
      <pc:sldChg chg="del">
        <pc:chgData name="Liu Kejia" userId="c9aeb79eb7aa1b2a" providerId="LiveId" clId="{C9611C67-F570-46FE-A3B6-EBC945E66CE7}" dt="2022-10-16T13:00:40.892" v="4588" actId="47"/>
        <pc:sldMkLst>
          <pc:docMk/>
          <pc:sldMk cId="0" sldId="302"/>
        </pc:sldMkLst>
      </pc:sldChg>
      <pc:sldChg chg="del">
        <pc:chgData name="Liu Kejia" userId="c9aeb79eb7aa1b2a" providerId="LiveId" clId="{C9611C67-F570-46FE-A3B6-EBC945E66CE7}" dt="2022-10-16T13:00:40.485" v="4587" actId="47"/>
        <pc:sldMkLst>
          <pc:docMk/>
          <pc:sldMk cId="0" sldId="303"/>
        </pc:sldMkLst>
      </pc:sldChg>
      <pc:sldChg chg="add del">
        <pc:chgData name="Liu Kejia" userId="c9aeb79eb7aa1b2a" providerId="LiveId" clId="{C9611C67-F570-46FE-A3B6-EBC945E66CE7}" dt="2022-10-16T11:06:03.283" v="3787" actId="47"/>
        <pc:sldMkLst>
          <pc:docMk/>
          <pc:sldMk cId="3383648581" sldId="304"/>
        </pc:sldMkLst>
      </pc:sldChg>
      <pc:sldChg chg="del">
        <pc:chgData name="Liu Kejia" userId="c9aeb79eb7aa1b2a" providerId="LiveId" clId="{C9611C67-F570-46FE-A3B6-EBC945E66CE7}" dt="2022-10-15T07:14:39.073" v="55" actId="47"/>
        <pc:sldMkLst>
          <pc:docMk/>
          <pc:sldMk cId="0" sldId="305"/>
        </pc:sldMkLst>
      </pc:sldChg>
      <pc:sldChg chg="del">
        <pc:chgData name="Liu Kejia" userId="c9aeb79eb7aa1b2a" providerId="LiveId" clId="{C9611C67-F570-46FE-A3B6-EBC945E66CE7}" dt="2022-10-15T07:14:38.461" v="54" actId="47"/>
        <pc:sldMkLst>
          <pc:docMk/>
          <pc:sldMk cId="0" sldId="306"/>
        </pc:sldMkLst>
      </pc:sldChg>
      <pc:sldChg chg="add del">
        <pc:chgData name="Liu Kejia" userId="c9aeb79eb7aa1b2a" providerId="LiveId" clId="{C9611C67-F570-46FE-A3B6-EBC945E66CE7}" dt="2022-10-15T07:30:51.114" v="69" actId="47"/>
        <pc:sldMkLst>
          <pc:docMk/>
          <pc:sldMk cId="0" sldId="307"/>
        </pc:sldMkLst>
      </pc:sldChg>
      <pc:sldChg chg="del">
        <pc:chgData name="Liu Kejia" userId="c9aeb79eb7aa1b2a" providerId="LiveId" clId="{C9611C67-F570-46FE-A3B6-EBC945E66CE7}" dt="2022-10-15T07:14:37.504" v="52" actId="47"/>
        <pc:sldMkLst>
          <pc:docMk/>
          <pc:sldMk cId="0" sldId="308"/>
        </pc:sldMkLst>
      </pc:sldChg>
      <pc:sldChg chg="modSp add del modAnim">
        <pc:chgData name="Liu Kejia" userId="c9aeb79eb7aa1b2a" providerId="LiveId" clId="{C9611C67-F570-46FE-A3B6-EBC945E66CE7}" dt="2022-10-16T12:57:28.260" v="4574" actId="47"/>
        <pc:sldMkLst>
          <pc:docMk/>
          <pc:sldMk cId="0" sldId="309"/>
        </pc:sldMkLst>
        <pc:spChg chg="mod">
          <ac:chgData name="Liu Kejia" userId="c9aeb79eb7aa1b2a" providerId="LiveId" clId="{C9611C67-F570-46FE-A3B6-EBC945E66CE7}" dt="2022-10-16T12:50:37.798" v="4524" actId="14100"/>
          <ac:spMkLst>
            <pc:docMk/>
            <pc:sldMk cId="0" sldId="309"/>
            <ac:spMk id="6" creationId="{51F75FF8-9493-760A-5BCE-D096A291DAFC}"/>
          </ac:spMkLst>
        </pc:spChg>
        <pc:spChg chg="mod">
          <ac:chgData name="Liu Kejia" userId="c9aeb79eb7aa1b2a" providerId="LiveId" clId="{C9611C67-F570-46FE-A3B6-EBC945E66CE7}" dt="2022-10-16T12:49:09.115" v="4502" actId="14100"/>
          <ac:spMkLst>
            <pc:docMk/>
            <pc:sldMk cId="0" sldId="309"/>
            <ac:spMk id="7" creationId="{4DE9DA5D-9B14-7B5A-4CBC-F5B0B0EAB0C4}"/>
          </ac:spMkLst>
        </pc:spChg>
        <pc:spChg chg="mod">
          <ac:chgData name="Liu Kejia" userId="c9aeb79eb7aa1b2a" providerId="LiveId" clId="{C9611C67-F570-46FE-A3B6-EBC945E66CE7}" dt="2022-10-16T12:53:33.454" v="4560" actId="1076"/>
          <ac:spMkLst>
            <pc:docMk/>
            <pc:sldMk cId="0" sldId="309"/>
            <ac:spMk id="8" creationId="{029DBA74-2FC9-BC47-F0FE-9334D724C460}"/>
          </ac:spMkLst>
        </pc:spChg>
        <pc:spChg chg="mod">
          <ac:chgData name="Liu Kejia" userId="c9aeb79eb7aa1b2a" providerId="LiveId" clId="{C9611C67-F570-46FE-A3B6-EBC945E66CE7}" dt="2022-10-16T12:50:45.927" v="4526" actId="14100"/>
          <ac:spMkLst>
            <pc:docMk/>
            <pc:sldMk cId="0" sldId="309"/>
            <ac:spMk id="9" creationId="{89A0A5F6-56B5-376F-6E3E-15E073C32E5A}"/>
          </ac:spMkLst>
        </pc:spChg>
        <pc:spChg chg="mod">
          <ac:chgData name="Liu Kejia" userId="c9aeb79eb7aa1b2a" providerId="LiveId" clId="{C9611C67-F570-46FE-A3B6-EBC945E66CE7}" dt="2022-10-16T12:51:50.954" v="4545" actId="1076"/>
          <ac:spMkLst>
            <pc:docMk/>
            <pc:sldMk cId="0" sldId="309"/>
            <ac:spMk id="10" creationId="{5E6E1871-6100-73E6-09AB-E9FB419D83C2}"/>
          </ac:spMkLst>
        </pc:spChg>
        <pc:spChg chg="mod">
          <ac:chgData name="Liu Kejia" userId="c9aeb79eb7aa1b2a" providerId="LiveId" clId="{C9611C67-F570-46FE-A3B6-EBC945E66CE7}" dt="2022-10-16T12:51:35.559" v="4542" actId="208"/>
          <ac:spMkLst>
            <pc:docMk/>
            <pc:sldMk cId="0" sldId="309"/>
            <ac:spMk id="11" creationId="{2C299643-B044-6F8E-355C-611DBF553214}"/>
          </ac:spMkLst>
        </pc:spChg>
        <pc:spChg chg="mod">
          <ac:chgData name="Liu Kejia" userId="c9aeb79eb7aa1b2a" providerId="LiveId" clId="{C9611C67-F570-46FE-A3B6-EBC945E66CE7}" dt="2022-10-16T12:49:56.416" v="4514" actId="1076"/>
          <ac:spMkLst>
            <pc:docMk/>
            <pc:sldMk cId="0" sldId="309"/>
            <ac:spMk id="12" creationId="{DF567CF5-5C43-28C8-0EFE-A0F47097FBD6}"/>
          </ac:spMkLst>
        </pc:spChg>
        <pc:spChg chg="mod">
          <ac:chgData name="Liu Kejia" userId="c9aeb79eb7aa1b2a" providerId="LiveId" clId="{C9611C67-F570-46FE-A3B6-EBC945E66CE7}" dt="2022-10-16T12:49:34.841" v="4506" actId="14100"/>
          <ac:spMkLst>
            <pc:docMk/>
            <pc:sldMk cId="0" sldId="309"/>
            <ac:spMk id="13" creationId="{8CCE959B-CE9A-3BB7-124D-B9899295A01C}"/>
          </ac:spMkLst>
        </pc:spChg>
        <pc:spChg chg="mod">
          <ac:chgData name="Liu Kejia" userId="c9aeb79eb7aa1b2a" providerId="LiveId" clId="{C9611C67-F570-46FE-A3B6-EBC945E66CE7}" dt="2022-10-16T12:50:04.324" v="4515" actId="14100"/>
          <ac:spMkLst>
            <pc:docMk/>
            <pc:sldMk cId="0" sldId="309"/>
            <ac:spMk id="14" creationId="{88CFAB75-138D-9B37-DB22-CAB8EE2EA149}"/>
          </ac:spMkLst>
        </pc:spChg>
        <pc:spChg chg="mod">
          <ac:chgData name="Liu Kejia" userId="c9aeb79eb7aa1b2a" providerId="LiveId" clId="{C9611C67-F570-46FE-A3B6-EBC945E66CE7}" dt="2022-10-16T12:50:32.219" v="4523" actId="1076"/>
          <ac:spMkLst>
            <pc:docMk/>
            <pc:sldMk cId="0" sldId="309"/>
            <ac:spMk id="15" creationId="{1E01572E-6FB4-0A21-C624-50701AD81973}"/>
          </ac:spMkLst>
        </pc:spChg>
        <pc:spChg chg="mod">
          <ac:chgData name="Liu Kejia" userId="c9aeb79eb7aa1b2a" providerId="LiveId" clId="{C9611C67-F570-46FE-A3B6-EBC945E66CE7}" dt="2022-10-16T12:50:16.165" v="4518" actId="14100"/>
          <ac:spMkLst>
            <pc:docMk/>
            <pc:sldMk cId="0" sldId="309"/>
            <ac:spMk id="16" creationId="{A40D74F1-24D0-8B65-F873-20F0FC691876}"/>
          </ac:spMkLst>
        </pc:spChg>
        <pc:spChg chg="mod">
          <ac:chgData name="Liu Kejia" userId="c9aeb79eb7aa1b2a" providerId="LiveId" clId="{C9611C67-F570-46FE-A3B6-EBC945E66CE7}" dt="2022-10-16T12:50:09.448" v="4517" actId="14100"/>
          <ac:spMkLst>
            <pc:docMk/>
            <pc:sldMk cId="0" sldId="309"/>
            <ac:spMk id="17" creationId="{40DAD0E3-31B9-FD13-F8FE-E923A077B51D}"/>
          </ac:spMkLst>
        </pc:spChg>
        <pc:spChg chg="mod">
          <ac:chgData name="Liu Kejia" userId="c9aeb79eb7aa1b2a" providerId="LiveId" clId="{C9611C67-F570-46FE-A3B6-EBC945E66CE7}" dt="2022-10-16T12:51:24.087" v="4536" actId="207"/>
          <ac:spMkLst>
            <pc:docMk/>
            <pc:sldMk cId="0" sldId="309"/>
            <ac:spMk id="18" creationId="{65EC3B3E-32F1-64D4-51A2-6A55F768449F}"/>
          </ac:spMkLst>
        </pc:spChg>
        <pc:spChg chg="mod">
          <ac:chgData name="Liu Kejia" userId="c9aeb79eb7aa1b2a" providerId="LiveId" clId="{C9611C67-F570-46FE-A3B6-EBC945E66CE7}" dt="2022-10-16T12:53:30.293" v="4558" actId="14100"/>
          <ac:spMkLst>
            <pc:docMk/>
            <pc:sldMk cId="0" sldId="309"/>
            <ac:spMk id="82" creationId="{DD7510EB-50DF-9FEA-9025-51E4DB29E023}"/>
          </ac:spMkLst>
        </pc:spChg>
      </pc:sldChg>
      <pc:sldChg chg="addSp modSp new del mod modNotesTx">
        <pc:chgData name="Liu Kejia" userId="c9aeb79eb7aa1b2a" providerId="LiveId" clId="{C9611C67-F570-46FE-A3B6-EBC945E66CE7}" dt="2022-10-16T04:51:25.368" v="2702" actId="47"/>
        <pc:sldMkLst>
          <pc:docMk/>
          <pc:sldMk cId="3698136680" sldId="309"/>
        </pc:sldMkLst>
        <pc:picChg chg="add mod">
          <ac:chgData name="Liu Kejia" userId="c9aeb79eb7aa1b2a" providerId="LiveId" clId="{C9611C67-F570-46FE-A3B6-EBC945E66CE7}" dt="2022-10-15T07:06:15.750" v="13" actId="1076"/>
          <ac:picMkLst>
            <pc:docMk/>
            <pc:sldMk cId="3698136680" sldId="309"/>
            <ac:picMk id="6" creationId="{397F77F0-6062-9C98-37E1-7F77AC27B72B}"/>
          </ac:picMkLst>
        </pc:picChg>
      </pc:sldChg>
      <pc:sldChg chg="addSp new del mod modNotesTx">
        <pc:chgData name="Liu Kejia" userId="c9aeb79eb7aa1b2a" providerId="LiveId" clId="{C9611C67-F570-46FE-A3B6-EBC945E66CE7}" dt="2022-10-16T12:38:11.618" v="4433" actId="47"/>
        <pc:sldMkLst>
          <pc:docMk/>
          <pc:sldMk cId="3572458306" sldId="310"/>
        </pc:sldMkLst>
        <pc:picChg chg="add">
          <ac:chgData name="Liu Kejia" userId="c9aeb79eb7aa1b2a" providerId="LiveId" clId="{C9611C67-F570-46FE-A3B6-EBC945E66CE7}" dt="2022-10-15T06:59:07.930" v="3" actId="22"/>
          <ac:picMkLst>
            <pc:docMk/>
            <pc:sldMk cId="3572458306" sldId="310"/>
            <ac:picMk id="6" creationId="{50F296D8-F6F4-C2CB-A0B7-FF77C4BF8DAF}"/>
          </ac:picMkLst>
        </pc:picChg>
      </pc:sldChg>
      <pc:sldChg chg="addSp modSp new del ord modNotesTx">
        <pc:chgData name="Liu Kejia" userId="c9aeb79eb7aa1b2a" providerId="LiveId" clId="{C9611C67-F570-46FE-A3B6-EBC945E66CE7}" dt="2022-10-16T12:38:32.429" v="4434" actId="47"/>
        <pc:sldMkLst>
          <pc:docMk/>
          <pc:sldMk cId="3108324068" sldId="311"/>
        </pc:sldMkLst>
        <pc:graphicFrameChg chg="add mod">
          <ac:chgData name="Liu Kejia" userId="c9aeb79eb7aa1b2a" providerId="LiveId" clId="{C9611C67-F570-46FE-A3B6-EBC945E66CE7}" dt="2022-10-15T07:01:52.876" v="9" actId="14100"/>
          <ac:graphicFrameMkLst>
            <pc:docMk/>
            <pc:sldMk cId="3108324068" sldId="311"/>
            <ac:graphicFrameMk id="5" creationId="{730231DA-69E6-23D8-E408-3A0CB8AFC928}"/>
          </ac:graphicFrameMkLst>
        </pc:graphicFrameChg>
      </pc:sldChg>
      <pc:sldChg chg="addSp modSp new mod ord">
        <pc:chgData name="Liu Kejia" userId="c9aeb79eb7aa1b2a" providerId="LiveId" clId="{C9611C67-F570-46FE-A3B6-EBC945E66CE7}" dt="2022-10-16T13:18:37.243" v="5313"/>
        <pc:sldMkLst>
          <pc:docMk/>
          <pc:sldMk cId="444126069" sldId="312"/>
        </pc:sldMkLst>
        <pc:spChg chg="mod">
          <ac:chgData name="Liu Kejia" userId="c9aeb79eb7aa1b2a" providerId="LiveId" clId="{C9611C67-F570-46FE-A3B6-EBC945E66CE7}" dt="2022-10-15T07:02:42.725" v="11" actId="1076"/>
          <ac:spMkLst>
            <pc:docMk/>
            <pc:sldMk cId="444126069" sldId="312"/>
            <ac:spMk id="3" creationId="{7F83F1AB-CCA9-A6C3-D854-5351405375A5}"/>
          </ac:spMkLst>
        </pc:spChg>
        <pc:picChg chg="add mod">
          <ac:chgData name="Liu Kejia" userId="c9aeb79eb7aa1b2a" providerId="LiveId" clId="{C9611C67-F570-46FE-A3B6-EBC945E66CE7}" dt="2022-10-16T12:58:29.765" v="4580" actId="14100"/>
          <ac:picMkLst>
            <pc:docMk/>
            <pc:sldMk cId="444126069" sldId="312"/>
            <ac:picMk id="6" creationId="{C5690D51-1F46-2A1E-33A8-7A73B7D338B9}"/>
          </ac:picMkLst>
        </pc:picChg>
      </pc:sldChg>
      <pc:sldChg chg="addSp delSp modSp add mod ord delAnim modAnim modNotes">
        <pc:chgData name="Liu Kejia" userId="c9aeb79eb7aa1b2a" providerId="LiveId" clId="{C9611C67-F570-46FE-A3B6-EBC945E66CE7}" dt="2022-10-16T13:11:57.660" v="5037"/>
        <pc:sldMkLst>
          <pc:docMk/>
          <pc:sldMk cId="2361950857" sldId="313"/>
        </pc:sldMkLst>
        <pc:spChg chg="mod">
          <ac:chgData name="Liu Kejia" userId="c9aeb79eb7aa1b2a" providerId="LiveId" clId="{C9611C67-F570-46FE-A3B6-EBC945E66CE7}" dt="2022-10-16T01:17:12.954" v="1847" actId="1038"/>
          <ac:spMkLst>
            <pc:docMk/>
            <pc:sldMk cId="2361950857" sldId="313"/>
            <ac:spMk id="2" creationId="{BC2A66E6-C474-012B-81B6-140FB13012E1}"/>
          </ac:spMkLst>
        </pc:spChg>
        <pc:spChg chg="mod">
          <ac:chgData name="Liu Kejia" userId="c9aeb79eb7aa1b2a" providerId="LiveId" clId="{C9611C67-F570-46FE-A3B6-EBC945E66CE7}" dt="2022-10-16T01:17:12.954" v="1847" actId="1038"/>
          <ac:spMkLst>
            <pc:docMk/>
            <pc:sldMk cId="2361950857" sldId="313"/>
            <ac:spMk id="3" creationId="{BB3FB902-F2B8-7832-A7E7-FCA4E2384A53}"/>
          </ac:spMkLst>
        </pc:spChg>
        <pc:spChg chg="mod">
          <ac:chgData name="Liu Kejia" userId="c9aeb79eb7aa1b2a" providerId="LiveId" clId="{C9611C67-F570-46FE-A3B6-EBC945E66CE7}" dt="2022-10-16T01:17:12.954" v="1847" actId="1038"/>
          <ac:spMkLst>
            <pc:docMk/>
            <pc:sldMk cId="2361950857" sldId="313"/>
            <ac:spMk id="4" creationId="{7A905C72-BAA4-F84C-0007-EEC8AFD69CCF}"/>
          </ac:spMkLst>
        </pc:spChg>
        <pc:spChg chg="del">
          <ac:chgData name="Liu Kejia" userId="c9aeb79eb7aa1b2a" providerId="LiveId" clId="{C9611C67-F570-46FE-A3B6-EBC945E66CE7}" dt="2022-10-16T00:26:39.845" v="1014" actId="478"/>
          <ac:spMkLst>
            <pc:docMk/>
            <pc:sldMk cId="2361950857" sldId="313"/>
            <ac:spMk id="7" creationId="{8E0F7488-EBDC-0C4A-9114-8AF868D27F27}"/>
          </ac:spMkLst>
        </pc:spChg>
        <pc:spChg chg="del">
          <ac:chgData name="Liu Kejia" userId="c9aeb79eb7aa1b2a" providerId="LiveId" clId="{C9611C67-F570-46FE-A3B6-EBC945E66CE7}" dt="2022-10-16T00:32:15.832" v="1234" actId="478"/>
          <ac:spMkLst>
            <pc:docMk/>
            <pc:sldMk cId="2361950857" sldId="313"/>
            <ac:spMk id="8" creationId="{68D4C08D-CE3E-3315-6A14-BB59EB232461}"/>
          </ac:spMkLst>
        </pc:spChg>
        <pc:spChg chg="mod">
          <ac:chgData name="Liu Kejia" userId="c9aeb79eb7aa1b2a" providerId="LiveId" clId="{C9611C67-F570-46FE-A3B6-EBC945E66CE7}" dt="2022-10-16T01:17:12.954" v="1847" actId="1038"/>
          <ac:spMkLst>
            <pc:docMk/>
            <pc:sldMk cId="2361950857" sldId="313"/>
            <ac:spMk id="13" creationId="{08E2C5F0-BD14-53D0-DF46-BF106BF878FD}"/>
          </ac:spMkLst>
        </pc:spChg>
        <pc:spChg chg="mod">
          <ac:chgData name="Liu Kejia" userId="c9aeb79eb7aa1b2a" providerId="LiveId" clId="{C9611C67-F570-46FE-A3B6-EBC945E66CE7}" dt="2022-10-16T04:25:26.743" v="1880" actId="20577"/>
          <ac:spMkLst>
            <pc:docMk/>
            <pc:sldMk cId="2361950857" sldId="313"/>
            <ac:spMk id="14" creationId="{078B6149-9BB7-0004-EA9A-603E01FBAB82}"/>
          </ac:spMkLst>
        </pc:spChg>
        <pc:spChg chg="mod">
          <ac:chgData name="Liu Kejia" userId="c9aeb79eb7aa1b2a" providerId="LiveId" clId="{C9611C67-F570-46FE-A3B6-EBC945E66CE7}" dt="2022-10-16T01:17:12.954" v="1847" actId="1038"/>
          <ac:spMkLst>
            <pc:docMk/>
            <pc:sldMk cId="2361950857" sldId="313"/>
            <ac:spMk id="15" creationId="{E02073AD-A3B5-CB1B-52BF-AA062277AF68}"/>
          </ac:spMkLst>
        </pc:spChg>
        <pc:spChg chg="mod">
          <ac:chgData name="Liu Kejia" userId="c9aeb79eb7aa1b2a" providerId="LiveId" clId="{C9611C67-F570-46FE-A3B6-EBC945E66CE7}" dt="2022-10-16T01:17:12.954" v="1847" actId="1038"/>
          <ac:spMkLst>
            <pc:docMk/>
            <pc:sldMk cId="2361950857" sldId="313"/>
            <ac:spMk id="16" creationId="{79294E2C-C386-2387-C5C2-ED41B6456F75}"/>
          </ac:spMkLst>
        </pc:spChg>
        <pc:spChg chg="mod">
          <ac:chgData name="Liu Kejia" userId="c9aeb79eb7aa1b2a" providerId="LiveId" clId="{C9611C67-F570-46FE-A3B6-EBC945E66CE7}" dt="2022-10-16T01:17:12.954" v="1847" actId="1038"/>
          <ac:spMkLst>
            <pc:docMk/>
            <pc:sldMk cId="2361950857" sldId="313"/>
            <ac:spMk id="17" creationId="{B6664856-AE49-8049-3062-E5F0AA48FC69}"/>
          </ac:spMkLst>
        </pc:spChg>
        <pc:spChg chg="add mod">
          <ac:chgData name="Liu Kejia" userId="c9aeb79eb7aa1b2a" providerId="LiveId" clId="{C9611C67-F570-46FE-A3B6-EBC945E66CE7}" dt="2022-10-16T01:17:12.954" v="1847" actId="1038"/>
          <ac:spMkLst>
            <pc:docMk/>
            <pc:sldMk cId="2361950857" sldId="313"/>
            <ac:spMk id="19" creationId="{F909ACF4-DA4D-D652-4CB2-06C83D0BA543}"/>
          </ac:spMkLst>
        </pc:spChg>
        <pc:spChg chg="add mod">
          <ac:chgData name="Liu Kejia" userId="c9aeb79eb7aa1b2a" providerId="LiveId" clId="{C9611C67-F570-46FE-A3B6-EBC945E66CE7}" dt="2022-10-16T01:17:18.346" v="1848" actId="1076"/>
          <ac:spMkLst>
            <pc:docMk/>
            <pc:sldMk cId="2361950857" sldId="313"/>
            <ac:spMk id="22" creationId="{1AB52D3C-4FFE-D761-F365-66D04D0568DF}"/>
          </ac:spMkLst>
        </pc:spChg>
        <pc:spChg chg="mod">
          <ac:chgData name="Liu Kejia" userId="c9aeb79eb7aa1b2a" providerId="LiveId" clId="{C9611C67-F570-46FE-A3B6-EBC945E66CE7}" dt="2022-10-16T01:17:12.954" v="1847" actId="1038"/>
          <ac:spMkLst>
            <pc:docMk/>
            <pc:sldMk cId="2361950857" sldId="313"/>
            <ac:spMk id="24" creationId="{6C423C8C-AA2F-F258-AD10-EA58101CFE78}"/>
          </ac:spMkLst>
        </pc:spChg>
        <pc:spChg chg="mod">
          <ac:chgData name="Liu Kejia" userId="c9aeb79eb7aa1b2a" providerId="LiveId" clId="{C9611C67-F570-46FE-A3B6-EBC945E66CE7}" dt="2022-10-16T01:17:12.954" v="1847" actId="1038"/>
          <ac:spMkLst>
            <pc:docMk/>
            <pc:sldMk cId="2361950857" sldId="313"/>
            <ac:spMk id="25" creationId="{8F3ECA67-D96E-8E2A-B976-6BC9FAE9F57E}"/>
          </ac:spMkLst>
        </pc:spChg>
        <pc:spChg chg="mod">
          <ac:chgData name="Liu Kejia" userId="c9aeb79eb7aa1b2a" providerId="LiveId" clId="{C9611C67-F570-46FE-A3B6-EBC945E66CE7}" dt="2022-10-16T01:17:12.954" v="1847" actId="1038"/>
          <ac:spMkLst>
            <pc:docMk/>
            <pc:sldMk cId="2361950857" sldId="313"/>
            <ac:spMk id="26" creationId="{4FE7C095-A81C-E504-822D-E17CFBB0B3DE}"/>
          </ac:spMkLst>
        </pc:spChg>
        <pc:spChg chg="add mod">
          <ac:chgData name="Liu Kejia" userId="c9aeb79eb7aa1b2a" providerId="LiveId" clId="{C9611C67-F570-46FE-A3B6-EBC945E66CE7}" dt="2022-10-16T01:17:12.954" v="1847" actId="1038"/>
          <ac:spMkLst>
            <pc:docMk/>
            <pc:sldMk cId="2361950857" sldId="313"/>
            <ac:spMk id="30" creationId="{D03FFA37-7EFF-9651-7755-0755C0D7D24F}"/>
          </ac:spMkLst>
        </pc:spChg>
        <pc:spChg chg="add mod">
          <ac:chgData name="Liu Kejia" userId="c9aeb79eb7aa1b2a" providerId="LiveId" clId="{C9611C67-F570-46FE-A3B6-EBC945E66CE7}" dt="2022-10-16T01:17:12.954" v="1847" actId="1038"/>
          <ac:spMkLst>
            <pc:docMk/>
            <pc:sldMk cId="2361950857" sldId="313"/>
            <ac:spMk id="47" creationId="{3BD991F9-71DE-3ABB-4DDA-BCE162690584}"/>
          </ac:spMkLst>
        </pc:spChg>
        <pc:spChg chg="mod">
          <ac:chgData name="Liu Kejia" userId="c9aeb79eb7aa1b2a" providerId="LiveId" clId="{C9611C67-F570-46FE-A3B6-EBC945E66CE7}" dt="2022-10-16T01:17:12.954" v="1847" actId="1038"/>
          <ac:spMkLst>
            <pc:docMk/>
            <pc:sldMk cId="2361950857" sldId="313"/>
            <ac:spMk id="54" creationId="{DB7E824F-1F6E-5B35-2F0A-7B3AF4886716}"/>
          </ac:spMkLst>
        </pc:spChg>
        <pc:spChg chg="mod">
          <ac:chgData name="Liu Kejia" userId="c9aeb79eb7aa1b2a" providerId="LiveId" clId="{C9611C67-F570-46FE-A3B6-EBC945E66CE7}" dt="2022-10-16T01:17:12.954" v="1847" actId="1038"/>
          <ac:spMkLst>
            <pc:docMk/>
            <pc:sldMk cId="2361950857" sldId="313"/>
            <ac:spMk id="59" creationId="{D7C8906B-5FEB-E72D-27E5-1C551E613447}"/>
          </ac:spMkLst>
        </pc:spChg>
        <pc:spChg chg="add mod">
          <ac:chgData name="Liu Kejia" userId="c9aeb79eb7aa1b2a" providerId="LiveId" clId="{C9611C67-F570-46FE-A3B6-EBC945E66CE7}" dt="2022-10-16T01:17:12.954" v="1847" actId="1038"/>
          <ac:spMkLst>
            <pc:docMk/>
            <pc:sldMk cId="2361950857" sldId="313"/>
            <ac:spMk id="60" creationId="{63571320-C61D-6AAD-B400-79C7119860B7}"/>
          </ac:spMkLst>
        </pc:spChg>
        <pc:grpChg chg="add mod">
          <ac:chgData name="Liu Kejia" userId="c9aeb79eb7aa1b2a" providerId="LiveId" clId="{C9611C67-F570-46FE-A3B6-EBC945E66CE7}" dt="2022-10-16T01:17:12.954" v="1847" actId="1038"/>
          <ac:grpSpMkLst>
            <pc:docMk/>
            <pc:sldMk cId="2361950857" sldId="313"/>
            <ac:grpSpMk id="23" creationId="{07FB0A01-77A1-7DC7-B8A3-5D3422659A5C}"/>
          </ac:grpSpMkLst>
        </pc:grpChg>
        <pc:picChg chg="add mod">
          <ac:chgData name="Liu Kejia" userId="c9aeb79eb7aa1b2a" providerId="LiveId" clId="{C9611C67-F570-46FE-A3B6-EBC945E66CE7}" dt="2022-10-16T01:17:12.954" v="1847" actId="1038"/>
          <ac:picMkLst>
            <pc:docMk/>
            <pc:sldMk cId="2361950857" sldId="313"/>
            <ac:picMk id="5" creationId="{D5805D89-0A1B-C8ED-0BA6-5ADF4A92A64C}"/>
          </ac:picMkLst>
        </pc:picChg>
        <pc:picChg chg="add mod">
          <ac:chgData name="Liu Kejia" userId="c9aeb79eb7aa1b2a" providerId="LiveId" clId="{C9611C67-F570-46FE-A3B6-EBC945E66CE7}" dt="2022-10-16T01:17:12.954" v="1847" actId="1038"/>
          <ac:picMkLst>
            <pc:docMk/>
            <pc:sldMk cId="2361950857" sldId="313"/>
            <ac:picMk id="28" creationId="{A435F03F-C10F-D7F7-0B1D-0E1F96813879}"/>
          </ac:picMkLst>
        </pc:picChg>
        <pc:picChg chg="mod">
          <ac:chgData name="Liu Kejia" userId="c9aeb79eb7aa1b2a" providerId="LiveId" clId="{C9611C67-F570-46FE-A3B6-EBC945E66CE7}" dt="2022-10-16T01:17:12.954" v="1847" actId="1038"/>
          <ac:picMkLst>
            <pc:docMk/>
            <pc:sldMk cId="2361950857" sldId="313"/>
            <ac:picMk id="40" creationId="{BAB20863-A40E-0AAE-5993-ED55A1FA7E9B}"/>
          </ac:picMkLst>
        </pc:picChg>
        <pc:picChg chg="mod">
          <ac:chgData name="Liu Kejia" userId="c9aeb79eb7aa1b2a" providerId="LiveId" clId="{C9611C67-F570-46FE-A3B6-EBC945E66CE7}" dt="2022-10-16T01:17:12.954" v="1847" actId="1038"/>
          <ac:picMkLst>
            <pc:docMk/>
            <pc:sldMk cId="2361950857" sldId="313"/>
            <ac:picMk id="52" creationId="{EA1099CE-7903-DAD2-4DA4-EE7C465324D0}"/>
          </ac:picMkLst>
        </pc:picChg>
        <pc:picChg chg="add mod">
          <ac:chgData name="Liu Kejia" userId="c9aeb79eb7aa1b2a" providerId="LiveId" clId="{C9611C67-F570-46FE-A3B6-EBC945E66CE7}" dt="2022-10-16T01:17:12.954" v="1847" actId="1038"/>
          <ac:picMkLst>
            <pc:docMk/>
            <pc:sldMk cId="2361950857" sldId="313"/>
            <ac:picMk id="66" creationId="{3AE18FAF-0192-7C40-8059-FE300DEB26AB}"/>
          </ac:picMkLst>
        </pc:picChg>
        <pc:cxnChg chg="mod">
          <ac:chgData name="Liu Kejia" userId="c9aeb79eb7aa1b2a" providerId="LiveId" clId="{C9611C67-F570-46FE-A3B6-EBC945E66CE7}" dt="2022-10-16T01:17:12.954" v="1847" actId="1038"/>
          <ac:cxnSpMkLst>
            <pc:docMk/>
            <pc:sldMk cId="2361950857" sldId="313"/>
            <ac:cxnSpMk id="9" creationId="{AE2B242D-49F3-6BA8-D60F-1BB074E447CB}"/>
          </ac:cxnSpMkLst>
        </pc:cxnChg>
        <pc:cxnChg chg="mod">
          <ac:chgData name="Liu Kejia" userId="c9aeb79eb7aa1b2a" providerId="LiveId" clId="{C9611C67-F570-46FE-A3B6-EBC945E66CE7}" dt="2022-10-16T01:17:12.954" v="1847" actId="1038"/>
          <ac:cxnSpMkLst>
            <pc:docMk/>
            <pc:sldMk cId="2361950857" sldId="313"/>
            <ac:cxnSpMk id="10" creationId="{5CD11831-D57E-8004-FC8A-62B8B62DC34B}"/>
          </ac:cxnSpMkLst>
        </pc:cxnChg>
        <pc:cxnChg chg="mod">
          <ac:chgData name="Liu Kejia" userId="c9aeb79eb7aa1b2a" providerId="LiveId" clId="{C9611C67-F570-46FE-A3B6-EBC945E66CE7}" dt="2022-10-16T01:17:12.954" v="1847" actId="1038"/>
          <ac:cxnSpMkLst>
            <pc:docMk/>
            <pc:sldMk cId="2361950857" sldId="313"/>
            <ac:cxnSpMk id="11" creationId="{B7C0E703-3116-58A9-022F-8FAA50855669}"/>
          </ac:cxnSpMkLst>
        </pc:cxnChg>
        <pc:cxnChg chg="mod">
          <ac:chgData name="Liu Kejia" userId="c9aeb79eb7aa1b2a" providerId="LiveId" clId="{C9611C67-F570-46FE-A3B6-EBC945E66CE7}" dt="2022-10-16T01:17:12.954" v="1847" actId="1038"/>
          <ac:cxnSpMkLst>
            <pc:docMk/>
            <pc:sldMk cId="2361950857" sldId="313"/>
            <ac:cxnSpMk id="12" creationId="{6C6AEDFB-97E0-DFB2-5109-90EA568136A1}"/>
          </ac:cxnSpMkLst>
        </pc:cxnChg>
        <pc:cxnChg chg="add mod">
          <ac:chgData name="Liu Kejia" userId="c9aeb79eb7aa1b2a" providerId="LiveId" clId="{C9611C67-F570-46FE-A3B6-EBC945E66CE7}" dt="2022-10-16T01:17:12.954" v="1847" actId="1038"/>
          <ac:cxnSpMkLst>
            <pc:docMk/>
            <pc:sldMk cId="2361950857" sldId="313"/>
            <ac:cxnSpMk id="48" creationId="{25805F5B-E1AA-AAE0-0A94-BFDFF49F25C9}"/>
          </ac:cxnSpMkLst>
        </pc:cxnChg>
      </pc:sldChg>
      <pc:sldChg chg="add del">
        <pc:chgData name="Liu Kejia" userId="c9aeb79eb7aa1b2a" providerId="LiveId" clId="{C9611C67-F570-46FE-A3B6-EBC945E66CE7}" dt="2022-10-15T07:30:54.774" v="73" actId="47"/>
        <pc:sldMkLst>
          <pc:docMk/>
          <pc:sldMk cId="0" sldId="318"/>
        </pc:sldMkLst>
      </pc:sldChg>
      <pc:sldChg chg="add del">
        <pc:chgData name="Liu Kejia" userId="c9aeb79eb7aa1b2a" providerId="LiveId" clId="{C9611C67-F570-46FE-A3B6-EBC945E66CE7}" dt="2022-10-15T07:30:54.184" v="72" actId="47"/>
        <pc:sldMkLst>
          <pc:docMk/>
          <pc:sldMk cId="0" sldId="319"/>
        </pc:sldMkLst>
      </pc:sldChg>
      <pc:sldChg chg="modSp add del mod">
        <pc:chgData name="Liu Kejia" userId="c9aeb79eb7aa1b2a" providerId="LiveId" clId="{C9611C67-F570-46FE-A3B6-EBC945E66CE7}" dt="2022-10-16T13:18:21.345" v="5305" actId="47"/>
        <pc:sldMkLst>
          <pc:docMk/>
          <pc:sldMk cId="0" sldId="324"/>
        </pc:sldMkLst>
        <pc:spChg chg="mod">
          <ac:chgData name="Liu Kejia" userId="c9aeb79eb7aa1b2a" providerId="LiveId" clId="{C9611C67-F570-46FE-A3B6-EBC945E66CE7}" dt="2022-10-16T04:49:58.145" v="2698" actId="1076"/>
          <ac:spMkLst>
            <pc:docMk/>
            <pc:sldMk cId="0" sldId="324"/>
            <ac:spMk id="3" creationId="{D3C3FC01-C056-4809-AE86-219C13A4DF7E}"/>
          </ac:spMkLst>
        </pc:spChg>
        <pc:spChg chg="mod">
          <ac:chgData name="Liu Kejia" userId="c9aeb79eb7aa1b2a" providerId="LiveId" clId="{C9611C67-F570-46FE-A3B6-EBC945E66CE7}" dt="2022-10-16T04:49:59.313" v="2699" actId="1076"/>
          <ac:spMkLst>
            <pc:docMk/>
            <pc:sldMk cId="0" sldId="324"/>
            <ac:spMk id="4" creationId="{7C7F3700-07F1-6621-9F65-98A389A27AE9}"/>
          </ac:spMkLst>
        </pc:spChg>
        <pc:spChg chg="mod">
          <ac:chgData name="Liu Kejia" userId="c9aeb79eb7aa1b2a" providerId="LiveId" clId="{C9611C67-F570-46FE-A3B6-EBC945E66CE7}" dt="2022-10-16T04:50:03.053" v="2701" actId="1076"/>
          <ac:spMkLst>
            <pc:docMk/>
            <pc:sldMk cId="0" sldId="324"/>
            <ac:spMk id="8" creationId="{C8E5E95A-CDE7-DCBC-4AFE-5D95EEB7E5D2}"/>
          </ac:spMkLst>
        </pc:spChg>
        <pc:graphicFrameChg chg="mod">
          <ac:chgData name="Liu Kejia" userId="c9aeb79eb7aa1b2a" providerId="LiveId" clId="{C9611C67-F570-46FE-A3B6-EBC945E66CE7}" dt="2022-10-16T04:53:08.331" v="2716" actId="207"/>
          <ac:graphicFrameMkLst>
            <pc:docMk/>
            <pc:sldMk cId="0" sldId="324"/>
            <ac:graphicFrameMk id="7" creationId="{AF99A74A-6C88-12F2-CA93-1E76CBD7D28B}"/>
          </ac:graphicFrameMkLst>
        </pc:graphicFrameChg>
      </pc:sldChg>
      <pc:sldChg chg="add del">
        <pc:chgData name="Liu Kejia" userId="c9aeb79eb7aa1b2a" providerId="LiveId" clId="{C9611C67-F570-46FE-A3B6-EBC945E66CE7}" dt="2022-10-15T07:30:56.693" v="75" actId="47"/>
        <pc:sldMkLst>
          <pc:docMk/>
          <pc:sldMk cId="0" sldId="335"/>
        </pc:sldMkLst>
      </pc:sldChg>
      <pc:sldChg chg="add del">
        <pc:chgData name="Liu Kejia" userId="c9aeb79eb7aa1b2a" providerId="LiveId" clId="{C9611C67-F570-46FE-A3B6-EBC945E66CE7}" dt="2022-10-15T07:30:39.415" v="65" actId="47"/>
        <pc:sldMkLst>
          <pc:docMk/>
          <pc:sldMk cId="0" sldId="336"/>
        </pc:sldMkLst>
      </pc:sldChg>
      <pc:sldChg chg="addSp modSp new del mod ord modAnim">
        <pc:chgData name="Liu Kejia" userId="c9aeb79eb7aa1b2a" providerId="LiveId" clId="{C9611C67-F570-46FE-A3B6-EBC945E66CE7}" dt="2022-10-16T10:33:03.212" v="3244" actId="47"/>
        <pc:sldMkLst>
          <pc:docMk/>
          <pc:sldMk cId="2285627241" sldId="337"/>
        </pc:sldMkLst>
        <pc:spChg chg="mod">
          <ac:chgData name="Liu Kejia" userId="c9aeb79eb7aa1b2a" providerId="LiveId" clId="{C9611C67-F570-46FE-A3B6-EBC945E66CE7}" dt="2022-10-16T00:48:01.170" v="1628" actId="1076"/>
          <ac:spMkLst>
            <pc:docMk/>
            <pc:sldMk cId="2285627241" sldId="337"/>
            <ac:spMk id="2" creationId="{3775F1C8-0802-C4E4-0C53-BB35433A5CF3}"/>
          </ac:spMkLst>
        </pc:spChg>
        <pc:spChg chg="add mod">
          <ac:chgData name="Liu Kejia" userId="c9aeb79eb7aa1b2a" providerId="LiveId" clId="{C9611C67-F570-46FE-A3B6-EBC945E66CE7}" dt="2022-10-16T00:47:49.582" v="1626" actId="58"/>
          <ac:spMkLst>
            <pc:docMk/>
            <pc:sldMk cId="2285627241" sldId="337"/>
            <ac:spMk id="3" creationId="{71F8886D-0462-6047-166B-511E77F5F91E}"/>
          </ac:spMkLst>
        </pc:spChg>
        <pc:spChg chg="add mod">
          <ac:chgData name="Liu Kejia" userId="c9aeb79eb7aa1b2a" providerId="LiveId" clId="{C9611C67-F570-46FE-A3B6-EBC945E66CE7}" dt="2022-10-16T00:47:49.582" v="1626" actId="58"/>
          <ac:spMkLst>
            <pc:docMk/>
            <pc:sldMk cId="2285627241" sldId="337"/>
            <ac:spMk id="5" creationId="{2895C7F9-0854-1A87-54A9-3DB6B4D73925}"/>
          </ac:spMkLst>
        </pc:spChg>
        <pc:spChg chg="add mod">
          <ac:chgData name="Liu Kejia" userId="c9aeb79eb7aa1b2a" providerId="LiveId" clId="{C9611C67-F570-46FE-A3B6-EBC945E66CE7}" dt="2022-10-16T00:47:49.582" v="1626" actId="58"/>
          <ac:spMkLst>
            <pc:docMk/>
            <pc:sldMk cId="2285627241" sldId="337"/>
            <ac:spMk id="6" creationId="{C8F6A02A-D27A-BF62-2225-9B6B65A1B2D0}"/>
          </ac:spMkLst>
        </pc:spChg>
        <pc:spChg chg="add mod">
          <ac:chgData name="Liu Kejia" userId="c9aeb79eb7aa1b2a" providerId="LiveId" clId="{C9611C67-F570-46FE-A3B6-EBC945E66CE7}" dt="2022-10-16T00:47:49.582" v="1626" actId="58"/>
          <ac:spMkLst>
            <pc:docMk/>
            <pc:sldMk cId="2285627241" sldId="337"/>
            <ac:spMk id="7" creationId="{306479CA-E370-7342-A054-DD3135E9B007}"/>
          </ac:spMkLst>
        </pc:spChg>
        <pc:spChg chg="add mod">
          <ac:chgData name="Liu Kejia" userId="c9aeb79eb7aa1b2a" providerId="LiveId" clId="{C9611C67-F570-46FE-A3B6-EBC945E66CE7}" dt="2022-10-16T00:47:49.582" v="1626" actId="58"/>
          <ac:spMkLst>
            <pc:docMk/>
            <pc:sldMk cId="2285627241" sldId="337"/>
            <ac:spMk id="8" creationId="{8ABB183C-4995-5401-B8C2-2A8CC4E634E1}"/>
          </ac:spMkLst>
        </pc:spChg>
        <pc:spChg chg="add mod">
          <ac:chgData name="Liu Kejia" userId="c9aeb79eb7aa1b2a" providerId="LiveId" clId="{C9611C67-F570-46FE-A3B6-EBC945E66CE7}" dt="2022-10-16T00:47:49.582" v="1626" actId="58"/>
          <ac:spMkLst>
            <pc:docMk/>
            <pc:sldMk cId="2285627241" sldId="337"/>
            <ac:spMk id="9" creationId="{E5AE5CE8-8939-933C-F2C9-3EAB71985FE4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11" creationId="{F5AF40F4-4889-90C6-1BFF-DAF088574351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12" creationId="{AF42E3DB-B362-6CA9-8C69-F0776A5D21A0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13" creationId="{09244272-F93D-2955-352A-F488484B49CB}"/>
          </ac:spMkLst>
        </pc:spChg>
        <pc:spChg chg="add mod">
          <ac:chgData name="Liu Kejia" userId="c9aeb79eb7aa1b2a" providerId="LiveId" clId="{C9611C67-F570-46FE-A3B6-EBC945E66CE7}" dt="2022-10-16T00:47:49.582" v="1626" actId="58"/>
          <ac:spMkLst>
            <pc:docMk/>
            <pc:sldMk cId="2285627241" sldId="337"/>
            <ac:spMk id="14" creationId="{4B7EB10E-B959-6DF8-C2B0-230EBE165112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16" creationId="{2A2E642A-7EFB-8E0D-F8B4-AC1DDA409178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17" creationId="{DA76BEB2-2167-A7B4-E5AB-DE88DD3007B4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18" creationId="{A8EB7909-9C0A-1C72-51AA-4F8EFE952E1A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19" creationId="{643EC9B4-854C-E343-CC50-1B95DFB3B297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20" creationId="{BF88F010-F659-CC63-B95B-33AA45B7117A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22" creationId="{289D16B1-6599-8039-91D9-2B01B75A95C0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23" creationId="{C11B58C0-956F-0F58-B3A8-C0CD176251A6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24" creationId="{AE1A18AF-8430-23B2-60AF-85F31CC3C046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26" creationId="{DA7F698D-B7E5-A69D-9E3D-193BA756A94B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27" creationId="{A9FFED89-D762-2DE9-393D-3C5A58F5A821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28" creationId="{326893DE-2945-5C6A-EF03-E057861C1CE9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29" creationId="{DD14D6EA-B533-7C43-DCED-5F20D71E335A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30" creationId="{A03DCC36-5241-10B1-B6C6-123D5837FB6E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31" creationId="{99168DD3-C6F6-CCBD-265C-B950FA6D5906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32" creationId="{73EC02D1-515D-C662-1740-5F821C054B17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33" creationId="{57B1E4BA-0884-DF77-E5AF-2F5BD1AD18AB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34" creationId="{6C906F62-A954-0AA4-C02F-C4EDD8F453C8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35" creationId="{57C8EB3A-3A15-DE90-2A64-0649B708E020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36" creationId="{4674A485-E422-D92F-7863-618082C3995D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37" creationId="{31DA983B-57AA-FF95-61D2-293BD04EBDFE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38" creationId="{4BA97B5D-CD0A-5C06-4652-7838E9AAC4CE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39" creationId="{0CD7DF52-7BCC-192D-D426-0527F68D1B29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40" creationId="{C9CAF910-80B6-6F1F-FF76-D93A6B98F209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41" creationId="{40C9FF30-9E48-0A3B-D1F5-C7AB107F7DA7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42" creationId="{41F3D880-D490-1711-52DA-3A2FEF4B8A52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43" creationId="{BE682FA4-B03E-5B13-D9AD-2850CD4DDAFB}"/>
          </ac:spMkLst>
        </pc:spChg>
        <pc:spChg chg="add mod">
          <ac:chgData name="Liu Kejia" userId="c9aeb79eb7aa1b2a" providerId="LiveId" clId="{C9611C67-F570-46FE-A3B6-EBC945E66CE7}" dt="2022-10-16T00:47:49.582" v="1626" actId="58"/>
          <ac:spMkLst>
            <pc:docMk/>
            <pc:sldMk cId="2285627241" sldId="337"/>
            <ac:spMk id="44" creationId="{CAD70A44-9E56-559F-D028-646DCE0B5B79}"/>
          </ac:spMkLst>
        </pc:spChg>
        <pc:spChg chg="add mod">
          <ac:chgData name="Liu Kejia" userId="c9aeb79eb7aa1b2a" providerId="LiveId" clId="{C9611C67-F570-46FE-A3B6-EBC945E66CE7}" dt="2022-10-16T00:48:34.666" v="1641" actId="58"/>
          <ac:spMkLst>
            <pc:docMk/>
            <pc:sldMk cId="2285627241" sldId="337"/>
            <ac:spMk id="45" creationId="{36995EE8-E233-09B3-171B-688EB1D8EAEB}"/>
          </ac:spMkLst>
        </pc:spChg>
        <pc:spChg chg="add mod">
          <ac:chgData name="Liu Kejia" userId="c9aeb79eb7aa1b2a" providerId="LiveId" clId="{C9611C67-F570-46FE-A3B6-EBC945E66CE7}" dt="2022-10-16T00:47:49.582" v="1626" actId="58"/>
          <ac:spMkLst>
            <pc:docMk/>
            <pc:sldMk cId="2285627241" sldId="337"/>
            <ac:spMk id="46" creationId="{C98343A2-135E-826A-B86F-F7A39B2523CF}"/>
          </ac:spMkLst>
        </pc:spChg>
        <pc:spChg chg="add mod">
          <ac:chgData name="Liu Kejia" userId="c9aeb79eb7aa1b2a" providerId="LiveId" clId="{C9611C67-F570-46FE-A3B6-EBC945E66CE7}" dt="2022-10-16T00:47:49.582" v="1626" actId="58"/>
          <ac:spMkLst>
            <pc:docMk/>
            <pc:sldMk cId="2285627241" sldId="337"/>
            <ac:spMk id="47" creationId="{C24576B3-84D3-8480-F914-88E0CD81EC2C}"/>
          </ac:spMkLst>
        </pc:spChg>
        <pc:spChg chg="add mod">
          <ac:chgData name="Liu Kejia" userId="c9aeb79eb7aa1b2a" providerId="LiveId" clId="{C9611C67-F570-46FE-A3B6-EBC945E66CE7}" dt="2022-10-16T00:47:49.582" v="1626" actId="58"/>
          <ac:spMkLst>
            <pc:docMk/>
            <pc:sldMk cId="2285627241" sldId="337"/>
            <ac:spMk id="48" creationId="{3223560B-4BCF-EC1F-4949-E8F763DF217A}"/>
          </ac:spMkLst>
        </pc:spChg>
        <pc:spChg chg="add mod">
          <ac:chgData name="Liu Kejia" userId="c9aeb79eb7aa1b2a" providerId="LiveId" clId="{C9611C67-F570-46FE-A3B6-EBC945E66CE7}" dt="2022-10-16T00:47:49.582" v="1626" actId="58"/>
          <ac:spMkLst>
            <pc:docMk/>
            <pc:sldMk cId="2285627241" sldId="337"/>
            <ac:spMk id="49" creationId="{22ACE4AD-5B2C-2E5B-E586-8DBCB6AB6970}"/>
          </ac:spMkLst>
        </pc:spChg>
        <pc:spChg chg="add mod">
          <ac:chgData name="Liu Kejia" userId="c9aeb79eb7aa1b2a" providerId="LiveId" clId="{C9611C67-F570-46FE-A3B6-EBC945E66CE7}" dt="2022-10-16T00:47:49.582" v="1626" actId="58"/>
          <ac:spMkLst>
            <pc:docMk/>
            <pc:sldMk cId="2285627241" sldId="337"/>
            <ac:spMk id="50" creationId="{909BDC69-4522-6E7D-93A8-F3ED1D3C3244}"/>
          </ac:spMkLst>
        </pc:spChg>
        <pc:spChg chg="add mod">
          <ac:chgData name="Liu Kejia" userId="c9aeb79eb7aa1b2a" providerId="LiveId" clId="{C9611C67-F570-46FE-A3B6-EBC945E66CE7}" dt="2022-10-16T00:47:49.582" v="1626" actId="58"/>
          <ac:spMkLst>
            <pc:docMk/>
            <pc:sldMk cId="2285627241" sldId="337"/>
            <ac:spMk id="51" creationId="{1EAD300A-453A-1775-E84B-AD35B1030FDC}"/>
          </ac:spMkLst>
        </pc:spChg>
        <pc:spChg chg="add mod">
          <ac:chgData name="Liu Kejia" userId="c9aeb79eb7aa1b2a" providerId="LiveId" clId="{C9611C67-F570-46FE-A3B6-EBC945E66CE7}" dt="2022-10-16T00:47:49.582" v="1626" actId="58"/>
          <ac:spMkLst>
            <pc:docMk/>
            <pc:sldMk cId="2285627241" sldId="337"/>
            <ac:spMk id="52" creationId="{76EB4136-E090-EAA4-FB2D-896D561DBEB6}"/>
          </ac:spMkLst>
        </pc:spChg>
        <pc:spChg chg="add mod">
          <ac:chgData name="Liu Kejia" userId="c9aeb79eb7aa1b2a" providerId="LiveId" clId="{C9611C67-F570-46FE-A3B6-EBC945E66CE7}" dt="2022-10-16T00:47:49.582" v="1626" actId="58"/>
          <ac:spMkLst>
            <pc:docMk/>
            <pc:sldMk cId="2285627241" sldId="337"/>
            <ac:spMk id="53" creationId="{0262008E-55F6-1D7D-BE89-466E8D729429}"/>
          </ac:spMkLst>
        </pc:spChg>
        <pc:grpChg chg="add mod">
          <ac:chgData name="Liu Kejia" userId="c9aeb79eb7aa1b2a" providerId="LiveId" clId="{C9611C67-F570-46FE-A3B6-EBC945E66CE7}" dt="2022-10-16T00:47:49.582" v="1626" actId="58"/>
          <ac:grpSpMkLst>
            <pc:docMk/>
            <pc:sldMk cId="2285627241" sldId="337"/>
            <ac:grpSpMk id="10" creationId="{34D90E17-8003-CE3C-5BC3-D095014DB840}"/>
          </ac:grpSpMkLst>
        </pc:grpChg>
        <pc:grpChg chg="add mod">
          <ac:chgData name="Liu Kejia" userId="c9aeb79eb7aa1b2a" providerId="LiveId" clId="{C9611C67-F570-46FE-A3B6-EBC945E66CE7}" dt="2022-10-16T00:48:29.165" v="1637" actId="1076"/>
          <ac:grpSpMkLst>
            <pc:docMk/>
            <pc:sldMk cId="2285627241" sldId="337"/>
            <ac:grpSpMk id="15" creationId="{53955357-9029-7C36-AAA8-06951F46D175}"/>
          </ac:grpSpMkLst>
        </pc:grpChg>
        <pc:grpChg chg="add mod">
          <ac:chgData name="Liu Kejia" userId="c9aeb79eb7aa1b2a" providerId="LiveId" clId="{C9611C67-F570-46FE-A3B6-EBC945E66CE7}" dt="2022-10-16T00:47:49.582" v="1626" actId="58"/>
          <ac:grpSpMkLst>
            <pc:docMk/>
            <pc:sldMk cId="2285627241" sldId="337"/>
            <ac:grpSpMk id="21" creationId="{F49C799D-6BF4-6881-BABD-E6B40831AADF}"/>
          </ac:grpSpMkLst>
        </pc:grpChg>
        <pc:grpChg chg="add mod">
          <ac:chgData name="Liu Kejia" userId="c9aeb79eb7aa1b2a" providerId="LiveId" clId="{C9611C67-F570-46FE-A3B6-EBC945E66CE7}" dt="2022-10-16T00:47:49.582" v="1626" actId="58"/>
          <ac:grpSpMkLst>
            <pc:docMk/>
            <pc:sldMk cId="2285627241" sldId="337"/>
            <ac:grpSpMk id="25" creationId="{22FC3D87-0F6D-22DB-7DAA-7037A4817ECB}"/>
          </ac:grpSpMkLst>
        </pc:grpChg>
        <pc:cxnChg chg="add mod">
          <ac:chgData name="Liu Kejia" userId="c9aeb79eb7aa1b2a" providerId="LiveId" clId="{C9611C67-F570-46FE-A3B6-EBC945E66CE7}" dt="2022-10-16T00:47:57.247" v="1627" actId="14100"/>
          <ac:cxnSpMkLst>
            <pc:docMk/>
            <pc:sldMk cId="2285627241" sldId="337"/>
            <ac:cxnSpMk id="4" creationId="{D4A0819C-820F-ACDF-B46D-858319105EA6}"/>
          </ac:cxnSpMkLst>
        </pc:cxnChg>
        <pc:cxnChg chg="add mod">
          <ac:chgData name="Liu Kejia" userId="c9aeb79eb7aa1b2a" providerId="LiveId" clId="{C9611C67-F570-46FE-A3B6-EBC945E66CE7}" dt="2022-10-16T00:48:29.603" v="1639" actId="14100"/>
          <ac:cxnSpMkLst>
            <pc:docMk/>
            <pc:sldMk cId="2285627241" sldId="337"/>
            <ac:cxnSpMk id="54" creationId="{836037E4-C4C2-A82D-B283-B834213CA4C4}"/>
          </ac:cxnSpMkLst>
        </pc:cxnChg>
        <pc:cxnChg chg="add mod">
          <ac:chgData name="Liu Kejia" userId="c9aeb79eb7aa1b2a" providerId="LiveId" clId="{C9611C67-F570-46FE-A3B6-EBC945E66CE7}" dt="2022-10-16T00:47:49.582" v="1626" actId="58"/>
          <ac:cxnSpMkLst>
            <pc:docMk/>
            <pc:sldMk cId="2285627241" sldId="337"/>
            <ac:cxnSpMk id="55" creationId="{7821B43C-7288-10C2-E13D-EA5D46AA5F16}"/>
          </ac:cxnSpMkLst>
        </pc:cxnChg>
        <pc:cxnChg chg="add mod">
          <ac:chgData name="Liu Kejia" userId="c9aeb79eb7aa1b2a" providerId="LiveId" clId="{C9611C67-F570-46FE-A3B6-EBC945E66CE7}" dt="2022-10-16T00:47:49.582" v="1626" actId="58"/>
          <ac:cxnSpMkLst>
            <pc:docMk/>
            <pc:sldMk cId="2285627241" sldId="337"/>
            <ac:cxnSpMk id="56" creationId="{115EB7E5-4638-792D-CB8D-C1ECC498B786}"/>
          </ac:cxnSpMkLst>
        </pc:cxnChg>
        <pc:cxnChg chg="add mod">
          <ac:chgData name="Liu Kejia" userId="c9aeb79eb7aa1b2a" providerId="LiveId" clId="{C9611C67-F570-46FE-A3B6-EBC945E66CE7}" dt="2022-10-16T00:47:49.582" v="1626" actId="58"/>
          <ac:cxnSpMkLst>
            <pc:docMk/>
            <pc:sldMk cId="2285627241" sldId="337"/>
            <ac:cxnSpMk id="57" creationId="{75F3BBA9-92D0-16B3-F28E-750E84A7EC09}"/>
          </ac:cxnSpMkLst>
        </pc:cxnChg>
        <pc:cxnChg chg="add mod">
          <ac:chgData name="Liu Kejia" userId="c9aeb79eb7aa1b2a" providerId="LiveId" clId="{C9611C67-F570-46FE-A3B6-EBC945E66CE7}" dt="2022-10-16T00:47:49.582" v="1626" actId="58"/>
          <ac:cxnSpMkLst>
            <pc:docMk/>
            <pc:sldMk cId="2285627241" sldId="337"/>
            <ac:cxnSpMk id="58" creationId="{0D192281-F13A-5B4A-2F97-B819648DDD53}"/>
          </ac:cxnSpMkLst>
        </pc:cxnChg>
      </pc:sldChg>
      <pc:sldChg chg="addSp modSp new del mod ord">
        <pc:chgData name="Liu Kejia" userId="c9aeb79eb7aa1b2a" providerId="LiveId" clId="{C9611C67-F570-46FE-A3B6-EBC945E66CE7}" dt="2022-10-16T13:18:27.981" v="5308" actId="47"/>
        <pc:sldMkLst>
          <pc:docMk/>
          <pc:sldMk cId="44860715" sldId="338"/>
        </pc:sldMkLst>
        <pc:picChg chg="add mod">
          <ac:chgData name="Liu Kejia" userId="c9aeb79eb7aa1b2a" providerId="LiveId" clId="{C9611C67-F570-46FE-A3B6-EBC945E66CE7}" dt="2022-10-15T22:43:10.659" v="187" actId="1076"/>
          <ac:picMkLst>
            <pc:docMk/>
            <pc:sldMk cId="44860715" sldId="338"/>
            <ac:picMk id="6" creationId="{6BEBA0AA-6EBC-8EF2-1E32-AB471A940B03}"/>
          </ac:picMkLst>
        </pc:picChg>
      </pc:sldChg>
      <pc:sldChg chg="add del">
        <pc:chgData name="Liu Kejia" userId="c9aeb79eb7aa1b2a" providerId="LiveId" clId="{C9611C67-F570-46FE-A3B6-EBC945E66CE7}" dt="2022-10-15T07:29:54.433" v="63"/>
        <pc:sldMkLst>
          <pc:docMk/>
          <pc:sldMk cId="2419838679" sldId="338"/>
        </pc:sldMkLst>
      </pc:sldChg>
      <pc:sldChg chg="addSp delSp modSp add del mod ord">
        <pc:chgData name="Liu Kejia" userId="c9aeb79eb7aa1b2a" providerId="LiveId" clId="{C9611C67-F570-46FE-A3B6-EBC945E66CE7}" dt="2022-10-16T12:57:44.955" v="4576"/>
        <pc:sldMkLst>
          <pc:docMk/>
          <pc:sldMk cId="3783556158" sldId="339"/>
        </pc:sldMkLst>
        <pc:spChg chg="add mod">
          <ac:chgData name="Liu Kejia" userId="c9aeb79eb7aa1b2a" providerId="LiveId" clId="{C9611C67-F570-46FE-A3B6-EBC945E66CE7}" dt="2022-10-16T10:41:41.565" v="3563" actId="1076"/>
          <ac:spMkLst>
            <pc:docMk/>
            <pc:sldMk cId="3783556158" sldId="339"/>
            <ac:spMk id="19" creationId="{B08EBDFB-176A-B672-2E61-8DC90007A0C9}"/>
          </ac:spMkLst>
        </pc:spChg>
        <pc:spChg chg="add mod">
          <ac:chgData name="Liu Kejia" userId="c9aeb79eb7aa1b2a" providerId="LiveId" clId="{C9611C67-F570-46FE-A3B6-EBC945E66CE7}" dt="2022-10-16T10:42:30.362" v="3644" actId="1037"/>
          <ac:spMkLst>
            <pc:docMk/>
            <pc:sldMk cId="3783556158" sldId="339"/>
            <ac:spMk id="22" creationId="{492B7E47-0940-9E72-93F3-D702A8FF54C3}"/>
          </ac:spMkLst>
        </pc:spChg>
        <pc:spChg chg="mod">
          <ac:chgData name="Liu Kejia" userId="c9aeb79eb7aa1b2a" providerId="LiveId" clId="{C9611C67-F570-46FE-A3B6-EBC945E66CE7}" dt="2022-10-15T22:56:25.254" v="554" actId="1036"/>
          <ac:spMkLst>
            <pc:docMk/>
            <pc:sldMk cId="3783556158" sldId="339"/>
            <ac:spMk id="1123" creationId="{00000000-0000-0000-0000-000000000000}"/>
          </ac:spMkLst>
        </pc:spChg>
        <pc:spChg chg="del">
          <ac:chgData name="Liu Kejia" userId="c9aeb79eb7aa1b2a" providerId="LiveId" clId="{C9611C67-F570-46FE-A3B6-EBC945E66CE7}" dt="2022-10-15T22:45:09.548" v="345" actId="478"/>
          <ac:spMkLst>
            <pc:docMk/>
            <pc:sldMk cId="3783556158" sldId="339"/>
            <ac:spMk id="1176" creationId="{00000000-0000-0000-0000-000000000000}"/>
          </ac:spMkLst>
        </pc:spChg>
        <pc:spChg chg="del">
          <ac:chgData name="Liu Kejia" userId="c9aeb79eb7aa1b2a" providerId="LiveId" clId="{C9611C67-F570-46FE-A3B6-EBC945E66CE7}" dt="2022-10-15T22:45:12.170" v="346" actId="478"/>
          <ac:spMkLst>
            <pc:docMk/>
            <pc:sldMk cId="3783556158" sldId="339"/>
            <ac:spMk id="1177" creationId="{00000000-0000-0000-0000-000000000000}"/>
          </ac:spMkLst>
        </pc:spChg>
        <pc:spChg chg="del">
          <ac:chgData name="Liu Kejia" userId="c9aeb79eb7aa1b2a" providerId="LiveId" clId="{C9611C67-F570-46FE-A3B6-EBC945E66CE7}" dt="2022-10-15T22:45:41.027" v="373" actId="478"/>
          <ac:spMkLst>
            <pc:docMk/>
            <pc:sldMk cId="3783556158" sldId="339"/>
            <ac:spMk id="1178" creationId="{00000000-0000-0000-0000-000000000000}"/>
          </ac:spMkLst>
        </pc:spChg>
        <pc:spChg chg="mod">
          <ac:chgData name="Liu Kejia" userId="c9aeb79eb7aa1b2a" providerId="LiveId" clId="{C9611C67-F570-46FE-A3B6-EBC945E66CE7}" dt="2022-10-16T10:41:21.105" v="3545" actId="1076"/>
          <ac:spMkLst>
            <pc:docMk/>
            <pc:sldMk cId="3783556158" sldId="339"/>
            <ac:spMk id="1179" creationId="{00000000-0000-0000-0000-000000000000}"/>
          </ac:spMkLst>
        </pc:spChg>
        <pc:spChg chg="del">
          <ac:chgData name="Liu Kejia" userId="c9aeb79eb7aa1b2a" providerId="LiveId" clId="{C9611C67-F570-46FE-A3B6-EBC945E66CE7}" dt="2022-10-15T22:44:38.141" v="281" actId="478"/>
          <ac:spMkLst>
            <pc:docMk/>
            <pc:sldMk cId="3783556158" sldId="339"/>
            <ac:spMk id="1180" creationId="{00000000-0000-0000-0000-000000000000}"/>
          </ac:spMkLst>
        </pc:spChg>
        <pc:spChg chg="mod">
          <ac:chgData name="Liu Kejia" userId="c9aeb79eb7aa1b2a" providerId="LiveId" clId="{C9611C67-F570-46FE-A3B6-EBC945E66CE7}" dt="2022-10-16T10:42:44.697" v="3653" actId="1036"/>
          <ac:spMkLst>
            <pc:docMk/>
            <pc:sldMk cId="3783556158" sldId="339"/>
            <ac:spMk id="1181" creationId="{00000000-0000-0000-0000-000000000000}"/>
          </ac:spMkLst>
        </pc:spChg>
        <pc:spChg chg="mod">
          <ac:chgData name="Liu Kejia" userId="c9aeb79eb7aa1b2a" providerId="LiveId" clId="{C9611C67-F570-46FE-A3B6-EBC945E66CE7}" dt="2022-10-16T10:30:54.955" v="3211" actId="207"/>
          <ac:spMkLst>
            <pc:docMk/>
            <pc:sldMk cId="3783556158" sldId="339"/>
            <ac:spMk id="1182" creationId="{00000000-0000-0000-0000-000000000000}"/>
          </ac:spMkLst>
        </pc:spChg>
        <pc:spChg chg="del mod">
          <ac:chgData name="Liu Kejia" userId="c9aeb79eb7aa1b2a" providerId="LiveId" clId="{C9611C67-F570-46FE-A3B6-EBC945E66CE7}" dt="2022-10-15T22:44:34.714" v="280" actId="478"/>
          <ac:spMkLst>
            <pc:docMk/>
            <pc:sldMk cId="3783556158" sldId="339"/>
            <ac:spMk id="1183" creationId="{00000000-0000-0000-0000-000000000000}"/>
          </ac:spMkLst>
        </pc:spChg>
        <pc:spChg chg="add del mod">
          <ac:chgData name="Liu Kejia" userId="c9aeb79eb7aa1b2a" providerId="LiveId" clId="{C9611C67-F570-46FE-A3B6-EBC945E66CE7}" dt="2022-10-16T10:42:53.754" v="3689" actId="1035"/>
          <ac:spMkLst>
            <pc:docMk/>
            <pc:sldMk cId="3783556158" sldId="339"/>
            <ac:spMk id="1184" creationId="{00000000-0000-0000-0000-000000000000}"/>
          </ac:spMkLst>
        </pc:spChg>
        <pc:spChg chg="del">
          <ac:chgData name="Liu Kejia" userId="c9aeb79eb7aa1b2a" providerId="LiveId" clId="{C9611C67-F570-46FE-A3B6-EBC945E66CE7}" dt="2022-10-15T22:45:13.874" v="347" actId="478"/>
          <ac:spMkLst>
            <pc:docMk/>
            <pc:sldMk cId="3783556158" sldId="339"/>
            <ac:spMk id="1185" creationId="{00000000-0000-0000-0000-000000000000}"/>
          </ac:spMkLst>
        </pc:spChg>
        <pc:spChg chg="del">
          <ac:chgData name="Liu Kejia" userId="c9aeb79eb7aa1b2a" providerId="LiveId" clId="{C9611C67-F570-46FE-A3B6-EBC945E66CE7}" dt="2022-10-15T22:45:08.064" v="344" actId="478"/>
          <ac:spMkLst>
            <pc:docMk/>
            <pc:sldMk cId="3783556158" sldId="339"/>
            <ac:spMk id="1186" creationId="{00000000-0000-0000-0000-000000000000}"/>
          </ac:spMkLst>
        </pc:spChg>
        <pc:spChg chg="del">
          <ac:chgData name="Liu Kejia" userId="c9aeb79eb7aa1b2a" providerId="LiveId" clId="{C9611C67-F570-46FE-A3B6-EBC945E66CE7}" dt="2022-10-15T22:45:37.090" v="371" actId="478"/>
          <ac:spMkLst>
            <pc:docMk/>
            <pc:sldMk cId="3783556158" sldId="339"/>
            <ac:spMk id="1187" creationId="{00000000-0000-0000-0000-000000000000}"/>
          </ac:spMkLst>
        </pc:spChg>
        <pc:grpChg chg="del">
          <ac:chgData name="Liu Kejia" userId="c9aeb79eb7aa1b2a" providerId="LiveId" clId="{C9611C67-F570-46FE-A3B6-EBC945E66CE7}" dt="2022-10-15T22:43:50.949" v="189" actId="478"/>
          <ac:grpSpMkLst>
            <pc:docMk/>
            <pc:sldMk cId="3783556158" sldId="339"/>
            <ac:grpSpMk id="1124" creationId="{00000000-0000-0000-0000-000000000000}"/>
          </ac:grpSpMkLst>
        </pc:grpChg>
        <pc:grpChg chg="del">
          <ac:chgData name="Liu Kejia" userId="c9aeb79eb7aa1b2a" providerId="LiveId" clId="{C9611C67-F570-46FE-A3B6-EBC945E66CE7}" dt="2022-10-15T22:45:20.679" v="349" actId="478"/>
          <ac:grpSpMkLst>
            <pc:docMk/>
            <pc:sldMk cId="3783556158" sldId="339"/>
            <ac:grpSpMk id="1191" creationId="{00000000-0000-0000-0000-000000000000}"/>
          </ac:grpSpMkLst>
        </pc:grpChg>
        <pc:grpChg chg="mod">
          <ac:chgData name="Liu Kejia" userId="c9aeb79eb7aa1b2a" providerId="LiveId" clId="{C9611C67-F570-46FE-A3B6-EBC945E66CE7}" dt="2022-10-15T22:45:32.086" v="368" actId="1038"/>
          <ac:grpSpMkLst>
            <pc:docMk/>
            <pc:sldMk cId="3783556158" sldId="339"/>
            <ac:grpSpMk id="1195" creationId="{00000000-0000-0000-0000-000000000000}"/>
          </ac:grpSpMkLst>
        </pc:grpChg>
        <pc:picChg chg="add mod ord">
          <ac:chgData name="Liu Kejia" userId="c9aeb79eb7aa1b2a" providerId="LiveId" clId="{C9611C67-F570-46FE-A3B6-EBC945E66CE7}" dt="2022-10-16T10:31:45.875" v="3217" actId="1076"/>
          <ac:picMkLst>
            <pc:docMk/>
            <pc:sldMk cId="3783556158" sldId="339"/>
            <ac:picMk id="2" creationId="{121B18EF-F243-D796-0155-94AE65D56E4A}"/>
          </ac:picMkLst>
        </pc:picChg>
        <pc:cxnChg chg="add mod">
          <ac:chgData name="Liu Kejia" userId="c9aeb79eb7aa1b2a" providerId="LiveId" clId="{C9611C67-F570-46FE-A3B6-EBC945E66CE7}" dt="2022-10-16T10:41:36.141" v="3562" actId="1035"/>
          <ac:cxnSpMkLst>
            <pc:docMk/>
            <pc:sldMk cId="3783556158" sldId="339"/>
            <ac:cxnSpMk id="4" creationId="{0ED27D51-EFA7-1B43-A694-B3D4D700EDC1}"/>
          </ac:cxnSpMkLst>
        </pc:cxnChg>
        <pc:cxnChg chg="add del mod ord">
          <ac:chgData name="Liu Kejia" userId="c9aeb79eb7aa1b2a" providerId="LiveId" clId="{C9611C67-F570-46FE-A3B6-EBC945E66CE7}" dt="2022-10-15T22:48:40.122" v="502" actId="11529"/>
          <ac:cxnSpMkLst>
            <pc:docMk/>
            <pc:sldMk cId="3783556158" sldId="339"/>
            <ac:cxnSpMk id="5" creationId="{033C6F75-040C-9C6E-3CC2-67A93916B265}"/>
          </ac:cxnSpMkLst>
        </pc:cxnChg>
        <pc:cxnChg chg="add del mod">
          <ac:chgData name="Liu Kejia" userId="c9aeb79eb7aa1b2a" providerId="LiveId" clId="{C9611C67-F570-46FE-A3B6-EBC945E66CE7}" dt="2022-10-16T10:20:32.990" v="2902" actId="478"/>
          <ac:cxnSpMkLst>
            <pc:docMk/>
            <pc:sldMk cId="3783556158" sldId="339"/>
            <ac:cxnSpMk id="7" creationId="{267A2455-074E-3950-0343-34DB6E5D2385}"/>
          </ac:cxnSpMkLst>
        </pc:cxnChg>
        <pc:cxnChg chg="add mod">
          <ac:chgData name="Liu Kejia" userId="c9aeb79eb7aa1b2a" providerId="LiveId" clId="{C9611C67-F570-46FE-A3B6-EBC945E66CE7}" dt="2022-10-16T10:41:45.354" v="3564" actId="1037"/>
          <ac:cxnSpMkLst>
            <pc:docMk/>
            <pc:sldMk cId="3783556158" sldId="339"/>
            <ac:cxnSpMk id="9" creationId="{AC6EEDE9-CC61-1774-2B30-E4E199D42562}"/>
          </ac:cxnSpMkLst>
        </pc:cxnChg>
        <pc:cxnChg chg="add mod">
          <ac:chgData name="Liu Kejia" userId="c9aeb79eb7aa1b2a" providerId="LiveId" clId="{C9611C67-F570-46FE-A3B6-EBC945E66CE7}" dt="2022-10-16T10:41:52.878" v="3566" actId="1035"/>
          <ac:cxnSpMkLst>
            <pc:docMk/>
            <pc:sldMk cId="3783556158" sldId="339"/>
            <ac:cxnSpMk id="12" creationId="{AE96E54D-E45D-A14E-8B22-9999D62D2B07}"/>
          </ac:cxnSpMkLst>
        </pc:cxnChg>
        <pc:cxnChg chg="add mod">
          <ac:chgData name="Liu Kejia" userId="c9aeb79eb7aa1b2a" providerId="LiveId" clId="{C9611C67-F570-46FE-A3B6-EBC945E66CE7}" dt="2022-10-16T10:42:06.496" v="3567" actId="14100"/>
          <ac:cxnSpMkLst>
            <pc:docMk/>
            <pc:sldMk cId="3783556158" sldId="339"/>
            <ac:cxnSpMk id="13" creationId="{3C9902B1-852E-22AC-0C2E-086711334510}"/>
          </ac:cxnSpMkLst>
        </pc:cxnChg>
        <pc:cxnChg chg="add mod">
          <ac:chgData name="Liu Kejia" userId="c9aeb79eb7aa1b2a" providerId="LiveId" clId="{C9611C67-F570-46FE-A3B6-EBC945E66CE7}" dt="2022-10-16T10:32:07.216" v="3229" actId="1035"/>
          <ac:cxnSpMkLst>
            <pc:docMk/>
            <pc:sldMk cId="3783556158" sldId="339"/>
            <ac:cxnSpMk id="14" creationId="{7353C94E-6ADE-1E0C-2560-E66E59D1B7CD}"/>
          </ac:cxnSpMkLst>
        </pc:cxnChg>
        <pc:cxnChg chg="add del mod">
          <ac:chgData name="Liu Kejia" userId="c9aeb79eb7aa1b2a" providerId="LiveId" clId="{C9611C67-F570-46FE-A3B6-EBC945E66CE7}" dt="2022-10-16T10:24:03.466" v="2984" actId="478"/>
          <ac:cxnSpMkLst>
            <pc:docMk/>
            <pc:sldMk cId="3783556158" sldId="339"/>
            <ac:cxnSpMk id="15" creationId="{FFEFB806-B44E-70EA-A880-356797460BDC}"/>
          </ac:cxnSpMkLst>
        </pc:cxnChg>
        <pc:cxnChg chg="add mod">
          <ac:chgData name="Liu Kejia" userId="c9aeb79eb7aa1b2a" providerId="LiveId" clId="{C9611C67-F570-46FE-A3B6-EBC945E66CE7}" dt="2022-10-16T10:32:07.216" v="3229" actId="1035"/>
          <ac:cxnSpMkLst>
            <pc:docMk/>
            <pc:sldMk cId="3783556158" sldId="339"/>
            <ac:cxnSpMk id="18" creationId="{38AB19E1-75F5-8E5D-B9E4-02459A0FE9B0}"/>
          </ac:cxnSpMkLst>
        </pc:cxnChg>
        <pc:cxnChg chg="del mod">
          <ac:chgData name="Liu Kejia" userId="c9aeb79eb7aa1b2a" providerId="LiveId" clId="{C9611C67-F570-46FE-A3B6-EBC945E66CE7}" dt="2022-10-15T22:45:39.023" v="372" actId="478"/>
          <ac:cxnSpMkLst>
            <pc:docMk/>
            <pc:sldMk cId="3783556158" sldId="339"/>
            <ac:cxnSpMk id="1188" creationId="{00000000-0000-0000-0000-000000000000}"/>
          </ac:cxnSpMkLst>
        </pc:cxnChg>
        <pc:cxnChg chg="del mod">
          <ac:chgData name="Liu Kejia" userId="c9aeb79eb7aa1b2a" providerId="LiveId" clId="{C9611C67-F570-46FE-A3B6-EBC945E66CE7}" dt="2022-10-15T22:45:06.885" v="343" actId="478"/>
          <ac:cxnSpMkLst>
            <pc:docMk/>
            <pc:sldMk cId="3783556158" sldId="339"/>
            <ac:cxnSpMk id="1189" creationId="{00000000-0000-0000-0000-000000000000}"/>
          </ac:cxnSpMkLst>
        </pc:cxnChg>
        <pc:cxnChg chg="del mod">
          <ac:chgData name="Liu Kejia" userId="c9aeb79eb7aa1b2a" providerId="LiveId" clId="{C9611C67-F570-46FE-A3B6-EBC945E66CE7}" dt="2022-10-15T22:45:35.425" v="370" actId="478"/>
          <ac:cxnSpMkLst>
            <pc:docMk/>
            <pc:sldMk cId="3783556158" sldId="339"/>
            <ac:cxnSpMk id="1190" creationId="{00000000-0000-0000-0000-000000000000}"/>
          </ac:cxnSpMkLst>
        </pc:cxnChg>
      </pc:sldChg>
      <pc:sldChg chg="add del">
        <pc:chgData name="Liu Kejia" userId="c9aeb79eb7aa1b2a" providerId="LiveId" clId="{C9611C67-F570-46FE-A3B6-EBC945E66CE7}" dt="2022-10-15T07:30:49.278" v="67" actId="47"/>
        <pc:sldMkLst>
          <pc:docMk/>
          <pc:sldMk cId="0" sldId="340"/>
        </pc:sldMkLst>
      </pc:sldChg>
      <pc:sldChg chg="new del">
        <pc:chgData name="Liu Kejia" userId="c9aeb79eb7aa1b2a" providerId="LiveId" clId="{C9611C67-F570-46FE-A3B6-EBC945E66CE7}" dt="2022-10-16T00:44:28.516" v="1616" actId="47"/>
        <pc:sldMkLst>
          <pc:docMk/>
          <pc:sldMk cId="1975234110" sldId="340"/>
        </pc:sldMkLst>
      </pc:sldChg>
      <pc:sldChg chg="add del">
        <pc:chgData name="Liu Kejia" userId="c9aeb79eb7aa1b2a" providerId="LiveId" clId="{C9611C67-F570-46FE-A3B6-EBC945E66CE7}" dt="2022-10-15T07:30:50.208" v="68" actId="47"/>
        <pc:sldMkLst>
          <pc:docMk/>
          <pc:sldMk cId="0" sldId="341"/>
        </pc:sldMkLst>
      </pc:sldChg>
      <pc:sldChg chg="addSp delSp modSp new del mod">
        <pc:chgData name="Liu Kejia" userId="c9aeb79eb7aa1b2a" providerId="LiveId" clId="{C9611C67-F570-46FE-A3B6-EBC945E66CE7}" dt="2022-10-16T06:30:54.316" v="2886" actId="47"/>
        <pc:sldMkLst>
          <pc:docMk/>
          <pc:sldMk cId="1036821696" sldId="341"/>
        </pc:sldMkLst>
        <pc:spChg chg="mod">
          <ac:chgData name="Liu Kejia" userId="c9aeb79eb7aa1b2a" providerId="LiveId" clId="{C9611C67-F570-46FE-A3B6-EBC945E66CE7}" dt="2022-10-15T23:38:01.745" v="1005"/>
          <ac:spMkLst>
            <pc:docMk/>
            <pc:sldMk cId="1036821696" sldId="341"/>
            <ac:spMk id="6" creationId="{890A2ED5-2D67-EAA5-4779-B712E0B69CB0}"/>
          </ac:spMkLst>
        </pc:spChg>
        <pc:spChg chg="mod">
          <ac:chgData name="Liu Kejia" userId="c9aeb79eb7aa1b2a" providerId="LiveId" clId="{C9611C67-F570-46FE-A3B6-EBC945E66CE7}" dt="2022-10-15T23:38:01.745" v="1005"/>
          <ac:spMkLst>
            <pc:docMk/>
            <pc:sldMk cId="1036821696" sldId="341"/>
            <ac:spMk id="7" creationId="{A111B5A2-BC27-2445-1BCF-AD7BD90CCA2E}"/>
          </ac:spMkLst>
        </pc:spChg>
        <pc:spChg chg="mod">
          <ac:chgData name="Liu Kejia" userId="c9aeb79eb7aa1b2a" providerId="LiveId" clId="{C9611C67-F570-46FE-A3B6-EBC945E66CE7}" dt="2022-10-15T23:38:01.745" v="1005"/>
          <ac:spMkLst>
            <pc:docMk/>
            <pc:sldMk cId="1036821696" sldId="341"/>
            <ac:spMk id="8" creationId="{3DBBD6D3-3E49-7450-F68C-B96E45044E80}"/>
          </ac:spMkLst>
        </pc:spChg>
        <pc:spChg chg="mod">
          <ac:chgData name="Liu Kejia" userId="c9aeb79eb7aa1b2a" providerId="LiveId" clId="{C9611C67-F570-46FE-A3B6-EBC945E66CE7}" dt="2022-10-15T23:38:01.745" v="1005"/>
          <ac:spMkLst>
            <pc:docMk/>
            <pc:sldMk cId="1036821696" sldId="341"/>
            <ac:spMk id="9" creationId="{3FC9E16F-5935-76D4-A84F-B1DE41B3A6D2}"/>
          </ac:spMkLst>
        </pc:spChg>
        <pc:spChg chg="mod">
          <ac:chgData name="Liu Kejia" userId="c9aeb79eb7aa1b2a" providerId="LiveId" clId="{C9611C67-F570-46FE-A3B6-EBC945E66CE7}" dt="2022-10-15T23:38:01.745" v="1005"/>
          <ac:spMkLst>
            <pc:docMk/>
            <pc:sldMk cId="1036821696" sldId="341"/>
            <ac:spMk id="10" creationId="{CFAD8BC7-597D-3D6F-B6B8-97F3400DE7C4}"/>
          </ac:spMkLst>
        </pc:spChg>
        <pc:grpChg chg="add del mod">
          <ac:chgData name="Liu Kejia" userId="c9aeb79eb7aa1b2a" providerId="LiveId" clId="{C9611C67-F570-46FE-A3B6-EBC945E66CE7}" dt="2022-10-15T23:38:09.419" v="1008" actId="478"/>
          <ac:grpSpMkLst>
            <pc:docMk/>
            <pc:sldMk cId="1036821696" sldId="341"/>
            <ac:grpSpMk id="5" creationId="{FA537756-8969-4C12-1EF8-C89B67C37FDD}"/>
          </ac:grpSpMkLst>
        </pc:grpChg>
      </pc:sldChg>
      <pc:sldChg chg="add del">
        <pc:chgData name="Liu Kejia" userId="c9aeb79eb7aa1b2a" providerId="LiveId" clId="{C9611C67-F570-46FE-A3B6-EBC945E66CE7}" dt="2022-10-15T07:30:52.030" v="70" actId="47"/>
        <pc:sldMkLst>
          <pc:docMk/>
          <pc:sldMk cId="0" sldId="342"/>
        </pc:sldMkLst>
      </pc:sldChg>
      <pc:sldChg chg="new del modNotesTx">
        <pc:chgData name="Liu Kejia" userId="c9aeb79eb7aa1b2a" providerId="LiveId" clId="{C9611C67-F570-46FE-A3B6-EBC945E66CE7}" dt="2022-10-16T00:44:21.666" v="1615" actId="47"/>
        <pc:sldMkLst>
          <pc:docMk/>
          <pc:sldMk cId="1845831383" sldId="342"/>
        </pc:sldMkLst>
      </pc:sldChg>
      <pc:sldChg chg="addSp delSp modSp new del mod modClrScheme chgLayout">
        <pc:chgData name="Liu Kejia" userId="c9aeb79eb7aa1b2a" providerId="LiveId" clId="{C9611C67-F570-46FE-A3B6-EBC945E66CE7}" dt="2022-10-15T23:08:02.344" v="906" actId="47"/>
        <pc:sldMkLst>
          <pc:docMk/>
          <pc:sldMk cId="1910240619" sldId="342"/>
        </pc:sldMkLst>
        <pc:spChg chg="del mod ord">
          <ac:chgData name="Liu Kejia" userId="c9aeb79eb7aa1b2a" providerId="LiveId" clId="{C9611C67-F570-46FE-A3B6-EBC945E66CE7}" dt="2022-10-15T22:54:39.765" v="508" actId="700"/>
          <ac:spMkLst>
            <pc:docMk/>
            <pc:sldMk cId="1910240619" sldId="342"/>
            <ac:spMk id="2" creationId="{EA4B0C6B-0C1E-8D08-38B9-F19B3699158B}"/>
          </ac:spMkLst>
        </pc:spChg>
        <pc:spChg chg="add mod ord">
          <ac:chgData name="Liu Kejia" userId="c9aeb79eb7aa1b2a" providerId="LiveId" clId="{C9611C67-F570-46FE-A3B6-EBC945E66CE7}" dt="2022-10-15T22:54:39.765" v="508" actId="700"/>
          <ac:spMkLst>
            <pc:docMk/>
            <pc:sldMk cId="1910240619" sldId="342"/>
            <ac:spMk id="3" creationId="{313180CD-D716-49C8-CA10-6313DDEFCBB2}"/>
          </ac:spMkLst>
        </pc:spChg>
        <pc:spChg chg="add mod ord">
          <ac:chgData name="Liu Kejia" userId="c9aeb79eb7aa1b2a" providerId="LiveId" clId="{C9611C67-F570-46FE-A3B6-EBC945E66CE7}" dt="2022-10-15T22:54:41.370" v="509"/>
          <ac:spMkLst>
            <pc:docMk/>
            <pc:sldMk cId="1910240619" sldId="342"/>
            <ac:spMk id="4" creationId="{586598B1-34DC-80E5-0E62-C751C578EF22}"/>
          </ac:spMkLst>
        </pc:spChg>
      </pc:sldChg>
      <pc:sldChg chg="new del">
        <pc:chgData name="Liu Kejia" userId="c9aeb79eb7aa1b2a" providerId="LiveId" clId="{C9611C67-F570-46FE-A3B6-EBC945E66CE7}" dt="2022-10-15T22:59:15.183" v="689" actId="47"/>
        <pc:sldMkLst>
          <pc:docMk/>
          <pc:sldMk cId="2608251733" sldId="343"/>
        </pc:sldMkLst>
      </pc:sldChg>
      <pc:sldChg chg="addSp delSp modSp add mod ord">
        <pc:chgData name="Liu Kejia" userId="c9aeb79eb7aa1b2a" providerId="LiveId" clId="{C9611C67-F570-46FE-A3B6-EBC945E66CE7}" dt="2022-10-16T13:13:19.590" v="5106"/>
        <pc:sldMkLst>
          <pc:docMk/>
          <pc:sldMk cId="3891727732" sldId="343"/>
        </pc:sldMkLst>
        <pc:spChg chg="mod">
          <ac:chgData name="Liu Kejia" userId="c9aeb79eb7aa1b2a" providerId="LiveId" clId="{C9611C67-F570-46FE-A3B6-EBC945E66CE7}" dt="2022-10-16T12:38:53.956" v="4452" actId="20577"/>
          <ac:spMkLst>
            <pc:docMk/>
            <pc:sldMk cId="3891727732" sldId="343"/>
            <ac:spMk id="776" creationId="{00000000-0000-0000-0000-000000000000}"/>
          </ac:spMkLst>
        </pc:spChg>
        <pc:spChg chg="del mod">
          <ac:chgData name="Liu Kejia" userId="c9aeb79eb7aa1b2a" providerId="LiveId" clId="{C9611C67-F570-46FE-A3B6-EBC945E66CE7}" dt="2022-10-16T12:36:14.365" v="4404" actId="478"/>
          <ac:spMkLst>
            <pc:docMk/>
            <pc:sldMk cId="3891727732" sldId="343"/>
            <ac:spMk id="779" creationId="{00000000-0000-0000-0000-000000000000}"/>
          </ac:spMkLst>
        </pc:spChg>
        <pc:spChg chg="del">
          <ac:chgData name="Liu Kejia" userId="c9aeb79eb7aa1b2a" providerId="LiveId" clId="{C9611C67-F570-46FE-A3B6-EBC945E66CE7}" dt="2022-10-16T12:36:11.316" v="4402" actId="478"/>
          <ac:spMkLst>
            <pc:docMk/>
            <pc:sldMk cId="3891727732" sldId="343"/>
            <ac:spMk id="780" creationId="{00000000-0000-0000-0000-000000000000}"/>
          </ac:spMkLst>
        </pc:spChg>
        <pc:spChg chg="del">
          <ac:chgData name="Liu Kejia" userId="c9aeb79eb7aa1b2a" providerId="LiveId" clId="{C9611C67-F570-46FE-A3B6-EBC945E66CE7}" dt="2022-10-16T12:36:11.316" v="4402" actId="478"/>
          <ac:spMkLst>
            <pc:docMk/>
            <pc:sldMk cId="3891727732" sldId="343"/>
            <ac:spMk id="781" creationId="{00000000-0000-0000-0000-000000000000}"/>
          </ac:spMkLst>
        </pc:spChg>
        <pc:spChg chg="del">
          <ac:chgData name="Liu Kejia" userId="c9aeb79eb7aa1b2a" providerId="LiveId" clId="{C9611C67-F570-46FE-A3B6-EBC945E66CE7}" dt="2022-10-16T12:35:55.018" v="4401" actId="478"/>
          <ac:spMkLst>
            <pc:docMk/>
            <pc:sldMk cId="3891727732" sldId="343"/>
            <ac:spMk id="782" creationId="{00000000-0000-0000-0000-000000000000}"/>
          </ac:spMkLst>
        </pc:spChg>
        <pc:spChg chg="del">
          <ac:chgData name="Liu Kejia" userId="c9aeb79eb7aa1b2a" providerId="LiveId" clId="{C9611C67-F570-46FE-A3B6-EBC945E66CE7}" dt="2022-10-16T12:36:11.316" v="4402" actId="478"/>
          <ac:spMkLst>
            <pc:docMk/>
            <pc:sldMk cId="3891727732" sldId="343"/>
            <ac:spMk id="783" creationId="{00000000-0000-0000-0000-000000000000}"/>
          </ac:spMkLst>
        </pc:spChg>
        <pc:spChg chg="del">
          <ac:chgData name="Liu Kejia" userId="c9aeb79eb7aa1b2a" providerId="LiveId" clId="{C9611C67-F570-46FE-A3B6-EBC945E66CE7}" dt="2022-10-16T12:36:11.316" v="4402" actId="478"/>
          <ac:spMkLst>
            <pc:docMk/>
            <pc:sldMk cId="3891727732" sldId="343"/>
            <ac:spMk id="784" creationId="{00000000-0000-0000-0000-000000000000}"/>
          </ac:spMkLst>
        </pc:spChg>
        <pc:spChg chg="del">
          <ac:chgData name="Liu Kejia" userId="c9aeb79eb7aa1b2a" providerId="LiveId" clId="{C9611C67-F570-46FE-A3B6-EBC945E66CE7}" dt="2022-10-16T12:35:48.302" v="4400" actId="478"/>
          <ac:spMkLst>
            <pc:docMk/>
            <pc:sldMk cId="3891727732" sldId="343"/>
            <ac:spMk id="785" creationId="{00000000-0000-0000-0000-000000000000}"/>
          </ac:spMkLst>
        </pc:spChg>
        <pc:spChg chg="del">
          <ac:chgData name="Liu Kejia" userId="c9aeb79eb7aa1b2a" providerId="LiveId" clId="{C9611C67-F570-46FE-A3B6-EBC945E66CE7}" dt="2022-10-16T12:36:11.316" v="4402" actId="478"/>
          <ac:spMkLst>
            <pc:docMk/>
            <pc:sldMk cId="3891727732" sldId="343"/>
            <ac:spMk id="786" creationId="{00000000-0000-0000-0000-000000000000}"/>
          </ac:spMkLst>
        </pc:spChg>
        <pc:spChg chg="del">
          <ac:chgData name="Liu Kejia" userId="c9aeb79eb7aa1b2a" providerId="LiveId" clId="{C9611C67-F570-46FE-A3B6-EBC945E66CE7}" dt="2022-10-16T12:36:11.316" v="4402" actId="478"/>
          <ac:spMkLst>
            <pc:docMk/>
            <pc:sldMk cId="3891727732" sldId="343"/>
            <ac:spMk id="787" creationId="{00000000-0000-0000-0000-000000000000}"/>
          </ac:spMkLst>
        </pc:spChg>
        <pc:spChg chg="del">
          <ac:chgData name="Liu Kejia" userId="c9aeb79eb7aa1b2a" providerId="LiveId" clId="{C9611C67-F570-46FE-A3B6-EBC945E66CE7}" dt="2022-10-16T12:36:11.316" v="4402" actId="478"/>
          <ac:spMkLst>
            <pc:docMk/>
            <pc:sldMk cId="3891727732" sldId="343"/>
            <ac:spMk id="788" creationId="{00000000-0000-0000-0000-000000000000}"/>
          </ac:spMkLst>
        </pc:spChg>
        <pc:spChg chg="del">
          <ac:chgData name="Liu Kejia" userId="c9aeb79eb7aa1b2a" providerId="LiveId" clId="{C9611C67-F570-46FE-A3B6-EBC945E66CE7}" dt="2022-10-16T12:36:19.572" v="4407" actId="478"/>
          <ac:spMkLst>
            <pc:docMk/>
            <pc:sldMk cId="3891727732" sldId="343"/>
            <ac:spMk id="798" creationId="{00000000-0000-0000-0000-000000000000}"/>
          </ac:spMkLst>
        </pc:spChg>
        <pc:grpChg chg="mod">
          <ac:chgData name="Liu Kejia" userId="c9aeb79eb7aa1b2a" providerId="LiveId" clId="{C9611C67-F570-46FE-A3B6-EBC945E66CE7}" dt="2022-10-16T12:36:52.157" v="4419" actId="1076"/>
          <ac:grpSpMkLst>
            <pc:docMk/>
            <pc:sldMk cId="3891727732" sldId="343"/>
            <ac:grpSpMk id="789" creationId="{00000000-0000-0000-0000-000000000000}"/>
          </ac:grpSpMkLst>
        </pc:grpChg>
        <pc:picChg chg="add del mod">
          <ac:chgData name="Liu Kejia" userId="c9aeb79eb7aa1b2a" providerId="LiveId" clId="{C9611C67-F570-46FE-A3B6-EBC945E66CE7}" dt="2022-10-16T12:37:46.965" v="4427" actId="478"/>
          <ac:picMkLst>
            <pc:docMk/>
            <pc:sldMk cId="3891727732" sldId="343"/>
            <ac:picMk id="2" creationId="{50F296D8-F6F4-C2CB-A0B7-FF77C4BF8DAF}"/>
          </ac:picMkLst>
        </pc:picChg>
        <pc:picChg chg="del">
          <ac:chgData name="Liu Kejia" userId="c9aeb79eb7aa1b2a" providerId="LiveId" clId="{C9611C67-F570-46FE-A3B6-EBC945E66CE7}" dt="2022-10-16T12:36:17.380" v="4406" actId="478"/>
          <ac:picMkLst>
            <pc:docMk/>
            <pc:sldMk cId="3891727732" sldId="343"/>
            <ac:picMk id="3" creationId="{2940E994-FE5E-9246-655A-9ADE29871C74}"/>
          </ac:picMkLst>
        </pc:picChg>
        <pc:picChg chg="add mod">
          <ac:chgData name="Liu Kejia" userId="c9aeb79eb7aa1b2a" providerId="LiveId" clId="{C9611C67-F570-46FE-A3B6-EBC945E66CE7}" dt="2022-10-16T12:59:39.868" v="4584" actId="1076"/>
          <ac:picMkLst>
            <pc:docMk/>
            <pc:sldMk cId="3891727732" sldId="343"/>
            <ac:picMk id="5" creationId="{5FE657BC-DB62-4444-4892-EF2515BBB6EA}"/>
          </ac:picMkLst>
        </pc:picChg>
      </pc:sldChg>
      <pc:sldChg chg="addSp delSp modSp add mod modNotesTx">
        <pc:chgData name="Liu Kejia" userId="c9aeb79eb7aa1b2a" providerId="LiveId" clId="{C9611C67-F570-46FE-A3B6-EBC945E66CE7}" dt="2022-10-16T12:57:07.489" v="4573" actId="20577"/>
        <pc:sldMkLst>
          <pc:docMk/>
          <pc:sldMk cId="1002227346" sldId="344"/>
        </pc:sldMkLst>
        <pc:spChg chg="mod">
          <ac:chgData name="Liu Kejia" userId="c9aeb79eb7aa1b2a" providerId="LiveId" clId="{C9611C67-F570-46FE-A3B6-EBC945E66CE7}" dt="2022-10-16T10:34:14.120" v="3326" actId="1076"/>
          <ac:spMkLst>
            <pc:docMk/>
            <pc:sldMk cId="1002227346" sldId="344"/>
            <ac:spMk id="258" creationId="{00000000-0000-0000-0000-000000000000}"/>
          </ac:spMkLst>
        </pc:spChg>
        <pc:spChg chg="del">
          <ac:chgData name="Liu Kejia" userId="c9aeb79eb7aa1b2a" providerId="LiveId" clId="{C9611C67-F570-46FE-A3B6-EBC945E66CE7}" dt="2022-10-16T04:38:03.506" v="2480" actId="478"/>
          <ac:spMkLst>
            <pc:docMk/>
            <pc:sldMk cId="1002227346" sldId="344"/>
            <ac:spMk id="260" creationId="{00000000-0000-0000-0000-000000000000}"/>
          </ac:spMkLst>
        </pc:spChg>
        <pc:spChg chg="del">
          <ac:chgData name="Liu Kejia" userId="c9aeb79eb7aa1b2a" providerId="LiveId" clId="{C9611C67-F570-46FE-A3B6-EBC945E66CE7}" dt="2022-10-16T01:24:20.872" v="1869" actId="478"/>
          <ac:spMkLst>
            <pc:docMk/>
            <pc:sldMk cId="1002227346" sldId="344"/>
            <ac:spMk id="261" creationId="{00000000-0000-0000-0000-000000000000}"/>
          </ac:spMkLst>
        </pc:spChg>
        <pc:spChg chg="del">
          <ac:chgData name="Liu Kejia" userId="c9aeb79eb7aa1b2a" providerId="LiveId" clId="{C9611C67-F570-46FE-A3B6-EBC945E66CE7}" dt="2022-10-16T01:24:23.645" v="1870" actId="478"/>
          <ac:spMkLst>
            <pc:docMk/>
            <pc:sldMk cId="1002227346" sldId="344"/>
            <ac:spMk id="262" creationId="{00000000-0000-0000-0000-000000000000}"/>
          </ac:spMkLst>
        </pc:spChg>
        <pc:graphicFrameChg chg="mod modGraphic">
          <ac:chgData name="Liu Kejia" userId="c9aeb79eb7aa1b2a" providerId="LiveId" clId="{C9611C67-F570-46FE-A3B6-EBC945E66CE7}" dt="2022-10-16T12:44:47.489" v="4495" actId="1076"/>
          <ac:graphicFrameMkLst>
            <pc:docMk/>
            <pc:sldMk cId="1002227346" sldId="344"/>
            <ac:graphicFrameMk id="259" creationId="{00000000-0000-0000-0000-000000000000}"/>
          </ac:graphicFrameMkLst>
        </pc:graphicFrameChg>
        <pc:picChg chg="add mod">
          <ac:chgData name="Liu Kejia" userId="c9aeb79eb7aa1b2a" providerId="LiveId" clId="{C9611C67-F570-46FE-A3B6-EBC945E66CE7}" dt="2022-10-16T12:56:53.713" v="4572" actId="1076"/>
          <ac:picMkLst>
            <pc:docMk/>
            <pc:sldMk cId="1002227346" sldId="344"/>
            <ac:picMk id="3" creationId="{E677B9FB-51DD-FD5F-906B-FD4BDC9A02D6}"/>
          </ac:picMkLst>
        </pc:picChg>
      </pc:sldChg>
      <pc:sldChg chg="addSp delSp modSp add del mod">
        <pc:chgData name="Liu Kejia" userId="c9aeb79eb7aa1b2a" providerId="LiveId" clId="{C9611C67-F570-46FE-A3B6-EBC945E66CE7}" dt="2022-10-16T01:11:04.394" v="1807" actId="47"/>
        <pc:sldMkLst>
          <pc:docMk/>
          <pc:sldMk cId="1556939358" sldId="344"/>
        </pc:sldMkLst>
        <pc:spChg chg="mod">
          <ac:chgData name="Liu Kejia" userId="c9aeb79eb7aa1b2a" providerId="LiveId" clId="{C9611C67-F570-46FE-A3B6-EBC945E66CE7}" dt="2022-10-16T00:50:22.843" v="1649" actId="1076"/>
          <ac:spMkLst>
            <pc:docMk/>
            <pc:sldMk cId="1556939358" sldId="344"/>
            <ac:spMk id="1768" creationId="{00000000-0000-0000-0000-000000000000}"/>
          </ac:spMkLst>
        </pc:spChg>
        <pc:spChg chg="del">
          <ac:chgData name="Liu Kejia" userId="c9aeb79eb7aa1b2a" providerId="LiveId" clId="{C9611C67-F570-46FE-A3B6-EBC945E66CE7}" dt="2022-10-16T00:59:45.934" v="1689" actId="478"/>
          <ac:spMkLst>
            <pc:docMk/>
            <pc:sldMk cId="1556939358" sldId="344"/>
            <ac:spMk id="1770" creationId="{00000000-0000-0000-0000-000000000000}"/>
          </ac:spMkLst>
        </pc:spChg>
        <pc:spChg chg="mod">
          <ac:chgData name="Liu Kejia" userId="c9aeb79eb7aa1b2a" providerId="LiveId" clId="{C9611C67-F570-46FE-A3B6-EBC945E66CE7}" dt="2022-10-16T00:59:52.619" v="1691" actId="1076"/>
          <ac:spMkLst>
            <pc:docMk/>
            <pc:sldMk cId="1556939358" sldId="344"/>
            <ac:spMk id="1771" creationId="{00000000-0000-0000-0000-000000000000}"/>
          </ac:spMkLst>
        </pc:spChg>
        <pc:spChg chg="mod">
          <ac:chgData name="Liu Kejia" userId="c9aeb79eb7aa1b2a" providerId="LiveId" clId="{C9611C67-F570-46FE-A3B6-EBC945E66CE7}" dt="2022-10-16T01:00:06.344" v="1695" actId="1076"/>
          <ac:spMkLst>
            <pc:docMk/>
            <pc:sldMk cId="1556939358" sldId="344"/>
            <ac:spMk id="1772" creationId="{00000000-0000-0000-0000-000000000000}"/>
          </ac:spMkLst>
        </pc:spChg>
        <pc:spChg chg="mod">
          <ac:chgData name="Liu Kejia" userId="c9aeb79eb7aa1b2a" providerId="LiveId" clId="{C9611C67-F570-46FE-A3B6-EBC945E66CE7}" dt="2022-10-16T01:00:48.005" v="1710" actId="1076"/>
          <ac:spMkLst>
            <pc:docMk/>
            <pc:sldMk cId="1556939358" sldId="344"/>
            <ac:spMk id="1773" creationId="{00000000-0000-0000-0000-000000000000}"/>
          </ac:spMkLst>
        </pc:spChg>
        <pc:spChg chg="mod">
          <ac:chgData name="Liu Kejia" userId="c9aeb79eb7aa1b2a" providerId="LiveId" clId="{C9611C67-F570-46FE-A3B6-EBC945E66CE7}" dt="2022-10-16T01:00:41.519" v="1707" actId="1076"/>
          <ac:spMkLst>
            <pc:docMk/>
            <pc:sldMk cId="1556939358" sldId="344"/>
            <ac:spMk id="1778" creationId="{00000000-0000-0000-0000-000000000000}"/>
          </ac:spMkLst>
        </pc:spChg>
        <pc:spChg chg="mod">
          <ac:chgData name="Liu Kejia" userId="c9aeb79eb7aa1b2a" providerId="LiveId" clId="{C9611C67-F570-46FE-A3B6-EBC945E66CE7}" dt="2022-10-16T00:50:25.775" v="1650" actId="1076"/>
          <ac:spMkLst>
            <pc:docMk/>
            <pc:sldMk cId="1556939358" sldId="344"/>
            <ac:spMk id="1779" creationId="{00000000-0000-0000-0000-000000000000}"/>
          </ac:spMkLst>
        </pc:spChg>
        <pc:picChg chg="del mod">
          <ac:chgData name="Liu Kejia" userId="c9aeb79eb7aa1b2a" providerId="LiveId" clId="{C9611C67-F570-46FE-A3B6-EBC945E66CE7}" dt="2022-10-16T00:59:59.403" v="1693" actId="478"/>
          <ac:picMkLst>
            <pc:docMk/>
            <pc:sldMk cId="1556939358" sldId="344"/>
            <ac:picMk id="3" creationId="{6727D520-B7BB-DB65-4239-60C551EA439C}"/>
          </ac:picMkLst>
        </pc:picChg>
        <pc:picChg chg="add del mod">
          <ac:chgData name="Liu Kejia" userId="c9aeb79eb7aa1b2a" providerId="LiveId" clId="{C9611C67-F570-46FE-A3B6-EBC945E66CE7}" dt="2022-10-16T00:49:35.011" v="1645" actId="478"/>
          <ac:picMkLst>
            <pc:docMk/>
            <pc:sldMk cId="1556939358" sldId="344"/>
            <ac:picMk id="4" creationId="{41687340-C0C1-4794-6056-5D2E57B0CE61}"/>
          </ac:picMkLst>
        </pc:picChg>
        <pc:picChg chg="add del mod">
          <ac:chgData name="Liu Kejia" userId="c9aeb79eb7aa1b2a" providerId="LiveId" clId="{C9611C67-F570-46FE-A3B6-EBC945E66CE7}" dt="2022-10-16T00:49:35.011" v="1645" actId="478"/>
          <ac:picMkLst>
            <pc:docMk/>
            <pc:sldMk cId="1556939358" sldId="344"/>
            <ac:picMk id="6" creationId="{EE1F5567-27B9-DE06-C5C8-271643894D50}"/>
          </ac:picMkLst>
        </pc:picChg>
        <pc:picChg chg="del">
          <ac:chgData name="Liu Kejia" userId="c9aeb79eb7aa1b2a" providerId="LiveId" clId="{C9611C67-F570-46FE-A3B6-EBC945E66CE7}" dt="2022-10-16T00:59:38.647" v="1687" actId="478"/>
          <ac:picMkLst>
            <pc:docMk/>
            <pc:sldMk cId="1556939358" sldId="344"/>
            <ac:picMk id="8" creationId="{DF02126B-30ED-8E34-84A8-C98CE988B9DC}"/>
          </ac:picMkLst>
        </pc:picChg>
        <pc:picChg chg="add mod">
          <ac:chgData name="Liu Kejia" userId="c9aeb79eb7aa1b2a" providerId="LiveId" clId="{C9611C67-F570-46FE-A3B6-EBC945E66CE7}" dt="2022-10-16T00:59:48.352" v="1690" actId="1076"/>
          <ac:picMkLst>
            <pc:docMk/>
            <pc:sldMk cId="1556939358" sldId="344"/>
            <ac:picMk id="9" creationId="{49ADC0EB-A58C-ECEC-8423-1DED77AC4130}"/>
          </ac:picMkLst>
        </pc:picChg>
        <pc:picChg chg="mod">
          <ac:chgData name="Liu Kejia" userId="c9aeb79eb7aa1b2a" providerId="LiveId" clId="{C9611C67-F570-46FE-A3B6-EBC945E66CE7}" dt="2022-10-16T01:00:57.889" v="1712" actId="1076"/>
          <ac:picMkLst>
            <pc:docMk/>
            <pc:sldMk cId="1556939358" sldId="344"/>
            <ac:picMk id="10" creationId="{7778E842-D9DC-091E-5C84-2159F01BF9A9}"/>
          </ac:picMkLst>
        </pc:picChg>
        <pc:picChg chg="del">
          <ac:chgData name="Liu Kejia" userId="c9aeb79eb7aa1b2a" providerId="LiveId" clId="{C9611C67-F570-46FE-A3B6-EBC945E66CE7}" dt="2022-10-16T00:58:32.512" v="1670" actId="478"/>
          <ac:picMkLst>
            <pc:docMk/>
            <pc:sldMk cId="1556939358" sldId="344"/>
            <ac:picMk id="12" creationId="{3F26017E-DC87-7EAA-3F04-993AF5DD6C15}"/>
          </ac:picMkLst>
        </pc:picChg>
        <pc:picChg chg="add mod">
          <ac:chgData name="Liu Kejia" userId="c9aeb79eb7aa1b2a" providerId="LiveId" clId="{C9611C67-F570-46FE-A3B6-EBC945E66CE7}" dt="2022-10-16T01:00:52.943" v="1711" actId="1076"/>
          <ac:picMkLst>
            <pc:docMk/>
            <pc:sldMk cId="1556939358" sldId="344"/>
            <ac:picMk id="13" creationId="{82661E03-DBCA-51BD-BFFA-113DB4650CBA}"/>
          </ac:picMkLst>
        </pc:picChg>
        <pc:picChg chg="del">
          <ac:chgData name="Liu Kejia" userId="c9aeb79eb7aa1b2a" providerId="LiveId" clId="{C9611C67-F570-46FE-A3B6-EBC945E66CE7}" dt="2022-10-16T00:58:31.152" v="1669" actId="478"/>
          <ac:picMkLst>
            <pc:docMk/>
            <pc:sldMk cId="1556939358" sldId="344"/>
            <ac:picMk id="14" creationId="{DCA43973-2249-EBD0-1739-389BBA6CE980}"/>
          </ac:picMkLst>
        </pc:picChg>
        <pc:picChg chg="del">
          <ac:chgData name="Liu Kejia" userId="c9aeb79eb7aa1b2a" providerId="LiveId" clId="{C9611C67-F570-46FE-A3B6-EBC945E66CE7}" dt="2022-10-16T00:58:43.784" v="1672" actId="478"/>
          <ac:picMkLst>
            <pc:docMk/>
            <pc:sldMk cId="1556939358" sldId="344"/>
            <ac:picMk id="16" creationId="{510407FB-39DA-6F4A-7289-FCD6D1C7F359}"/>
          </ac:picMkLst>
        </pc:picChg>
        <pc:picChg chg="add mod">
          <ac:chgData name="Liu Kejia" userId="c9aeb79eb7aa1b2a" providerId="LiveId" clId="{C9611C67-F570-46FE-A3B6-EBC945E66CE7}" dt="2022-10-16T01:00:21.554" v="1702" actId="1076"/>
          <ac:picMkLst>
            <pc:docMk/>
            <pc:sldMk cId="1556939358" sldId="344"/>
            <ac:picMk id="17" creationId="{658EBD78-9B7C-34B7-74CB-CD249BC2022F}"/>
          </ac:picMkLst>
        </pc:picChg>
        <pc:picChg chg="add mod">
          <ac:chgData name="Liu Kejia" userId="c9aeb79eb7aa1b2a" providerId="LiveId" clId="{C9611C67-F570-46FE-A3B6-EBC945E66CE7}" dt="2022-10-16T01:04:16.021" v="1714" actId="207"/>
          <ac:picMkLst>
            <pc:docMk/>
            <pc:sldMk cId="1556939358" sldId="344"/>
            <ac:picMk id="18" creationId="{2619FFD8-57E8-957D-3A58-9B927C90304F}"/>
          </ac:picMkLst>
        </pc:picChg>
      </pc:sldChg>
      <pc:sldChg chg="add del ord">
        <pc:chgData name="Liu Kejia" userId="c9aeb79eb7aa1b2a" providerId="LiveId" clId="{C9611C67-F570-46FE-A3B6-EBC945E66CE7}" dt="2022-10-16T04:52:21.688" v="2708" actId="47"/>
        <pc:sldMkLst>
          <pc:docMk/>
          <pc:sldMk cId="0" sldId="345"/>
        </pc:sldMkLst>
      </pc:sldChg>
      <pc:sldChg chg="modSp add del">
        <pc:chgData name="Liu Kejia" userId="c9aeb79eb7aa1b2a" providerId="LiveId" clId="{C9611C67-F570-46FE-A3B6-EBC945E66CE7}" dt="2022-10-16T13:18:25.493" v="5306" actId="47"/>
        <pc:sldMkLst>
          <pc:docMk/>
          <pc:sldMk cId="0" sldId="355"/>
        </pc:sldMkLst>
        <pc:graphicFrameChg chg="mod">
          <ac:chgData name="Liu Kejia" userId="c9aeb79eb7aa1b2a" providerId="LiveId" clId="{C9611C67-F570-46FE-A3B6-EBC945E66CE7}" dt="2022-10-16T04:53:03.541" v="2715" actId="207"/>
          <ac:graphicFrameMkLst>
            <pc:docMk/>
            <pc:sldMk cId="0" sldId="355"/>
            <ac:graphicFrameMk id="7" creationId="{78E9D2C4-BA5E-DF03-31BE-DB0FEB98C21C}"/>
          </ac:graphicFrameMkLst>
        </pc:graphicFrameChg>
      </pc:sldChg>
      <pc:sldChg chg="new del">
        <pc:chgData name="Liu Kejia" userId="c9aeb79eb7aa1b2a" providerId="LiveId" clId="{C9611C67-F570-46FE-A3B6-EBC945E66CE7}" dt="2022-10-16T04:53:38.824" v="2718" actId="47"/>
        <pc:sldMkLst>
          <pc:docMk/>
          <pc:sldMk cId="210507262" sldId="356"/>
        </pc:sldMkLst>
      </pc:sldChg>
      <pc:sldChg chg="new del">
        <pc:chgData name="Liu Kejia" userId="c9aeb79eb7aa1b2a" providerId="LiveId" clId="{C9611C67-F570-46FE-A3B6-EBC945E66CE7}" dt="2022-10-16T06:30:49.211" v="2885" actId="47"/>
        <pc:sldMkLst>
          <pc:docMk/>
          <pc:sldMk cId="2894771676" sldId="356"/>
        </pc:sldMkLst>
      </pc:sldChg>
      <pc:sldChg chg="addSp delSp modSp new mod ord">
        <pc:chgData name="Liu Kejia" userId="c9aeb79eb7aa1b2a" providerId="LiveId" clId="{C9611C67-F570-46FE-A3B6-EBC945E66CE7}" dt="2022-10-16T12:32:27.835" v="4397" actId="1076"/>
        <pc:sldMkLst>
          <pc:docMk/>
          <pc:sldMk cId="2900743896" sldId="357"/>
        </pc:sldMkLst>
        <pc:spChg chg="del mod">
          <ac:chgData name="Liu Kejia" userId="c9aeb79eb7aa1b2a" providerId="LiveId" clId="{C9611C67-F570-46FE-A3B6-EBC945E66CE7}" dt="2022-10-16T04:59:35.232" v="2759"/>
          <ac:spMkLst>
            <pc:docMk/>
            <pc:sldMk cId="2900743896" sldId="357"/>
            <ac:spMk id="2" creationId="{27DA169B-D23D-A564-E144-458E5C7CAF24}"/>
          </ac:spMkLst>
        </pc:spChg>
        <pc:spChg chg="mod">
          <ac:chgData name="Liu Kejia" userId="c9aeb79eb7aa1b2a" providerId="LiveId" clId="{C9611C67-F570-46FE-A3B6-EBC945E66CE7}" dt="2022-10-16T12:32:27.835" v="4397" actId="1076"/>
          <ac:spMkLst>
            <pc:docMk/>
            <pc:sldMk cId="2900743896" sldId="357"/>
            <ac:spMk id="3" creationId="{90FCE3C8-2856-4420-3FC9-DFA622E4E57C}"/>
          </ac:spMkLst>
        </pc:spChg>
        <pc:spChg chg="add del mod">
          <ac:chgData name="Liu Kejia" userId="c9aeb79eb7aa1b2a" providerId="LiveId" clId="{C9611C67-F570-46FE-A3B6-EBC945E66CE7}" dt="2022-10-16T04:59:31.952" v="2758" actId="478"/>
          <ac:spMkLst>
            <pc:docMk/>
            <pc:sldMk cId="2900743896" sldId="357"/>
            <ac:spMk id="5" creationId="{46236673-7365-7E8B-1C9E-A387E1E6A5AE}"/>
          </ac:spMkLst>
        </pc:spChg>
        <pc:spChg chg="add mod">
          <ac:chgData name="Liu Kejia" userId="c9aeb79eb7aa1b2a" providerId="LiveId" clId="{C9611C67-F570-46FE-A3B6-EBC945E66CE7}" dt="2022-10-16T12:32:27.023" v="4396" actId="207"/>
          <ac:spMkLst>
            <pc:docMk/>
            <pc:sldMk cId="2900743896" sldId="357"/>
            <ac:spMk id="6" creationId="{60D1D1F6-AF28-B19D-2731-CFBA061C4993}"/>
          </ac:spMkLst>
        </pc:spChg>
        <pc:spChg chg="add mod">
          <ac:chgData name="Liu Kejia" userId="c9aeb79eb7aa1b2a" providerId="LiveId" clId="{C9611C67-F570-46FE-A3B6-EBC945E66CE7}" dt="2022-10-16T12:20:08.099" v="3938" actId="14100"/>
          <ac:spMkLst>
            <pc:docMk/>
            <pc:sldMk cId="2900743896" sldId="357"/>
            <ac:spMk id="7" creationId="{2BF54D2C-73E1-48D3-ED2D-12C265286B64}"/>
          </ac:spMkLst>
        </pc:spChg>
        <pc:spChg chg="add mod">
          <ac:chgData name="Liu Kejia" userId="c9aeb79eb7aa1b2a" providerId="LiveId" clId="{C9611C67-F570-46FE-A3B6-EBC945E66CE7}" dt="2022-10-16T12:20:08.099" v="3938" actId="14100"/>
          <ac:spMkLst>
            <pc:docMk/>
            <pc:sldMk cId="2900743896" sldId="357"/>
            <ac:spMk id="8" creationId="{377A6F28-2112-93F6-1F9E-35B8A5542BBA}"/>
          </ac:spMkLst>
        </pc:spChg>
        <pc:spChg chg="add mod">
          <ac:chgData name="Liu Kejia" userId="c9aeb79eb7aa1b2a" providerId="LiveId" clId="{C9611C67-F570-46FE-A3B6-EBC945E66CE7}" dt="2022-10-16T12:20:16.887" v="3940" actId="14100"/>
          <ac:spMkLst>
            <pc:docMk/>
            <pc:sldMk cId="2900743896" sldId="357"/>
            <ac:spMk id="9" creationId="{124F06C6-3863-B09B-3A4B-6B740CD80607}"/>
          </ac:spMkLst>
        </pc:spChg>
        <pc:spChg chg="add mod">
          <ac:chgData name="Liu Kejia" userId="c9aeb79eb7aa1b2a" providerId="LiveId" clId="{C9611C67-F570-46FE-A3B6-EBC945E66CE7}" dt="2022-10-16T12:20:20.569" v="3941" actId="14100"/>
          <ac:spMkLst>
            <pc:docMk/>
            <pc:sldMk cId="2900743896" sldId="357"/>
            <ac:spMk id="10" creationId="{62CFC6C0-DAED-4B8C-73A5-16E8A3F046A4}"/>
          </ac:spMkLst>
        </pc:spChg>
        <pc:spChg chg="add mod">
          <ac:chgData name="Liu Kejia" userId="c9aeb79eb7aa1b2a" providerId="LiveId" clId="{C9611C67-F570-46FE-A3B6-EBC945E66CE7}" dt="2022-10-16T12:21:23.477" v="3956" actId="1076"/>
          <ac:spMkLst>
            <pc:docMk/>
            <pc:sldMk cId="2900743896" sldId="357"/>
            <ac:spMk id="11" creationId="{D8BD7241-267F-5110-3DF2-8FA914085480}"/>
          </ac:spMkLst>
        </pc:spChg>
        <pc:spChg chg="add mod">
          <ac:chgData name="Liu Kejia" userId="c9aeb79eb7aa1b2a" providerId="LiveId" clId="{C9611C67-F570-46FE-A3B6-EBC945E66CE7}" dt="2022-10-16T12:20:24.116" v="3942" actId="14100"/>
          <ac:spMkLst>
            <pc:docMk/>
            <pc:sldMk cId="2900743896" sldId="357"/>
            <ac:spMk id="18" creationId="{FA25447F-3FB1-D9C2-735E-602CFD102F4D}"/>
          </ac:spMkLst>
        </pc:spChg>
        <pc:spChg chg="add mod">
          <ac:chgData name="Liu Kejia" userId="c9aeb79eb7aa1b2a" providerId="LiveId" clId="{C9611C67-F570-46FE-A3B6-EBC945E66CE7}" dt="2022-10-16T12:20:36.560" v="3945" actId="1076"/>
          <ac:spMkLst>
            <pc:docMk/>
            <pc:sldMk cId="2900743896" sldId="357"/>
            <ac:spMk id="21" creationId="{22609434-2721-4A53-06A4-7A76DBA681E3}"/>
          </ac:spMkLst>
        </pc:spChg>
        <pc:spChg chg="add mod">
          <ac:chgData name="Liu Kejia" userId="c9aeb79eb7aa1b2a" providerId="LiveId" clId="{C9611C67-F570-46FE-A3B6-EBC945E66CE7}" dt="2022-10-16T12:20:28.922" v="3943" actId="14100"/>
          <ac:spMkLst>
            <pc:docMk/>
            <pc:sldMk cId="2900743896" sldId="357"/>
            <ac:spMk id="22" creationId="{08929967-8D8B-0B42-DC4C-2198B22D951E}"/>
          </ac:spMkLst>
        </pc:spChg>
        <pc:spChg chg="add mod">
          <ac:chgData name="Liu Kejia" userId="c9aeb79eb7aa1b2a" providerId="LiveId" clId="{C9611C67-F570-46FE-A3B6-EBC945E66CE7}" dt="2022-10-16T12:20:32.998" v="3944" actId="14100"/>
          <ac:spMkLst>
            <pc:docMk/>
            <pc:sldMk cId="2900743896" sldId="357"/>
            <ac:spMk id="23" creationId="{84AF316F-49BE-3119-2EDA-EA54BD0AFCAE}"/>
          </ac:spMkLst>
        </pc:spChg>
        <pc:spChg chg="add mod">
          <ac:chgData name="Liu Kejia" userId="c9aeb79eb7aa1b2a" providerId="LiveId" clId="{C9611C67-F570-46FE-A3B6-EBC945E66CE7}" dt="2022-10-16T12:25:27.769" v="4156" actId="1076"/>
          <ac:spMkLst>
            <pc:docMk/>
            <pc:sldMk cId="2900743896" sldId="357"/>
            <ac:spMk id="28" creationId="{62CD5E96-3BAE-E3EF-1B88-BDD1825C7957}"/>
          </ac:spMkLst>
        </pc:spChg>
        <pc:spChg chg="add mod">
          <ac:chgData name="Liu Kejia" userId="c9aeb79eb7aa1b2a" providerId="LiveId" clId="{C9611C67-F570-46FE-A3B6-EBC945E66CE7}" dt="2022-10-16T12:25:08.429" v="4152" actId="1076"/>
          <ac:spMkLst>
            <pc:docMk/>
            <pc:sldMk cId="2900743896" sldId="357"/>
            <ac:spMk id="29" creationId="{FF84771E-0FB7-C183-1149-E23170FF2A71}"/>
          </ac:spMkLst>
        </pc:spChg>
        <pc:spChg chg="add del mod">
          <ac:chgData name="Liu Kejia" userId="c9aeb79eb7aa1b2a" providerId="LiveId" clId="{C9611C67-F570-46FE-A3B6-EBC945E66CE7}" dt="2022-10-16T12:26:32.724" v="4163" actId="478"/>
          <ac:spMkLst>
            <pc:docMk/>
            <pc:sldMk cId="2900743896" sldId="357"/>
            <ac:spMk id="33" creationId="{CB7D8A9A-3F7F-55E3-73E4-BC5082BCD730}"/>
          </ac:spMkLst>
        </pc:spChg>
        <pc:spChg chg="add mod">
          <ac:chgData name="Liu Kejia" userId="c9aeb79eb7aa1b2a" providerId="LiveId" clId="{C9611C67-F570-46FE-A3B6-EBC945E66CE7}" dt="2022-10-16T12:30:34.466" v="4328" actId="1076"/>
          <ac:spMkLst>
            <pc:docMk/>
            <pc:sldMk cId="2900743896" sldId="357"/>
            <ac:spMk id="35" creationId="{8C0B5FC0-C253-188A-EA84-3BF62682F9A1}"/>
          </ac:spMkLst>
        </pc:spChg>
        <pc:spChg chg="add mod">
          <ac:chgData name="Liu Kejia" userId="c9aeb79eb7aa1b2a" providerId="LiveId" clId="{C9611C67-F570-46FE-A3B6-EBC945E66CE7}" dt="2022-10-16T12:25:04.022" v="4151" actId="1076"/>
          <ac:spMkLst>
            <pc:docMk/>
            <pc:sldMk cId="2900743896" sldId="357"/>
            <ac:spMk id="37" creationId="{87604375-1BD5-685F-50AB-DA0B3493B4E2}"/>
          </ac:spMkLst>
        </pc:spChg>
        <pc:spChg chg="add del mod">
          <ac:chgData name="Liu Kejia" userId="c9aeb79eb7aa1b2a" providerId="LiveId" clId="{C9611C67-F570-46FE-A3B6-EBC945E66CE7}" dt="2022-10-16T12:29:39.357" v="4259" actId="478"/>
          <ac:spMkLst>
            <pc:docMk/>
            <pc:sldMk cId="2900743896" sldId="357"/>
            <ac:spMk id="40" creationId="{B0F9CC00-6E63-B3AF-54C5-B0336F0178FD}"/>
          </ac:spMkLst>
        </pc:spChg>
        <pc:spChg chg="add mod">
          <ac:chgData name="Liu Kejia" userId="c9aeb79eb7aa1b2a" providerId="LiveId" clId="{C9611C67-F570-46FE-A3B6-EBC945E66CE7}" dt="2022-10-16T12:23:30.088" v="4040" actId="207"/>
          <ac:spMkLst>
            <pc:docMk/>
            <pc:sldMk cId="2900743896" sldId="357"/>
            <ac:spMk id="51" creationId="{D08A34E4-5FA7-9597-8EDB-447698CD77FC}"/>
          </ac:spMkLst>
        </pc:spChg>
        <pc:spChg chg="add mod">
          <ac:chgData name="Liu Kejia" userId="c9aeb79eb7aa1b2a" providerId="LiveId" clId="{C9611C67-F570-46FE-A3B6-EBC945E66CE7}" dt="2022-10-16T12:22:58.221" v="4022" actId="20577"/>
          <ac:spMkLst>
            <pc:docMk/>
            <pc:sldMk cId="2900743896" sldId="357"/>
            <ac:spMk id="52" creationId="{25E35D13-BCA0-8763-F010-118E3FEB874C}"/>
          </ac:spMkLst>
        </pc:spChg>
        <pc:spChg chg="add mod ord">
          <ac:chgData name="Liu Kejia" userId="c9aeb79eb7aa1b2a" providerId="LiveId" clId="{C9611C67-F570-46FE-A3B6-EBC945E66CE7}" dt="2022-10-16T12:30:10.063" v="4266" actId="166"/>
          <ac:spMkLst>
            <pc:docMk/>
            <pc:sldMk cId="2900743896" sldId="357"/>
            <ac:spMk id="53" creationId="{2FD00CDE-8A6F-8CC7-CA35-DA15E4B52A96}"/>
          </ac:spMkLst>
        </pc:spChg>
        <pc:grpChg chg="add del mod">
          <ac:chgData name="Liu Kejia" userId="c9aeb79eb7aa1b2a" providerId="LiveId" clId="{C9611C67-F570-46FE-A3B6-EBC945E66CE7}" dt="2022-10-16T10:36:23.750" v="3347" actId="21"/>
          <ac:grpSpMkLst>
            <pc:docMk/>
            <pc:sldMk cId="2900743896" sldId="357"/>
            <ac:grpSpMk id="15" creationId="{8FC97B33-46FA-C830-6108-D309832737CA}"/>
          </ac:grpSpMkLst>
        </pc:grpChg>
        <pc:grpChg chg="add mod">
          <ac:chgData name="Liu Kejia" userId="c9aeb79eb7aa1b2a" providerId="LiveId" clId="{C9611C67-F570-46FE-A3B6-EBC945E66CE7}" dt="2022-10-16T12:25:40.189" v="4159" actId="1076"/>
          <ac:grpSpMkLst>
            <pc:docMk/>
            <pc:sldMk cId="2900743896" sldId="357"/>
            <ac:grpSpMk id="30" creationId="{13D64E3B-BFE6-3D21-622B-A3398C47DEE6}"/>
          </ac:grpSpMkLst>
        </pc:grpChg>
        <pc:graphicFrameChg chg="add del modGraphic">
          <ac:chgData name="Liu Kejia" userId="c9aeb79eb7aa1b2a" providerId="LiveId" clId="{C9611C67-F570-46FE-A3B6-EBC945E66CE7}" dt="2022-10-16T04:56:25.719" v="2724" actId="1032"/>
          <ac:graphicFrameMkLst>
            <pc:docMk/>
            <pc:sldMk cId="2900743896" sldId="357"/>
            <ac:graphicFrameMk id="4" creationId="{45F208FB-F062-8A9A-8DA7-ED8EE13F1466}"/>
          </ac:graphicFrameMkLst>
        </pc:graphicFrameChg>
        <pc:cxnChg chg="add mod">
          <ac:chgData name="Liu Kejia" userId="c9aeb79eb7aa1b2a" providerId="LiveId" clId="{C9611C67-F570-46FE-A3B6-EBC945E66CE7}" dt="2022-10-16T12:20:08.099" v="3938" actId="14100"/>
          <ac:cxnSpMkLst>
            <pc:docMk/>
            <pc:sldMk cId="2900743896" sldId="357"/>
            <ac:cxnSpMk id="2" creationId="{70330D4D-259B-2E43-A6A8-5E9F3319EB07}"/>
          </ac:cxnSpMkLst>
        </pc:cxnChg>
        <pc:cxnChg chg="add mod">
          <ac:chgData name="Liu Kejia" userId="c9aeb79eb7aa1b2a" providerId="LiveId" clId="{C9611C67-F570-46FE-A3B6-EBC945E66CE7}" dt="2022-10-16T12:20:08.099" v="3938" actId="14100"/>
          <ac:cxnSpMkLst>
            <pc:docMk/>
            <pc:sldMk cId="2900743896" sldId="357"/>
            <ac:cxnSpMk id="4" creationId="{12F2989A-45EA-D505-B73F-CBC29C3A787C}"/>
          </ac:cxnSpMkLst>
        </pc:cxnChg>
        <pc:cxnChg chg="add mod">
          <ac:chgData name="Liu Kejia" userId="c9aeb79eb7aa1b2a" providerId="LiveId" clId="{C9611C67-F570-46FE-A3B6-EBC945E66CE7}" dt="2022-10-16T12:20:08.099" v="3938" actId="14100"/>
          <ac:cxnSpMkLst>
            <pc:docMk/>
            <pc:sldMk cId="2900743896" sldId="357"/>
            <ac:cxnSpMk id="5" creationId="{40BAA484-2E45-687C-9C2E-A61F66DC93C4}"/>
          </ac:cxnSpMkLst>
        </pc:cxnChg>
        <pc:cxnChg chg="add mod">
          <ac:chgData name="Liu Kejia" userId="c9aeb79eb7aa1b2a" providerId="LiveId" clId="{C9611C67-F570-46FE-A3B6-EBC945E66CE7}" dt="2022-10-16T12:20:08.099" v="3938" actId="14100"/>
          <ac:cxnSpMkLst>
            <pc:docMk/>
            <pc:sldMk cId="2900743896" sldId="357"/>
            <ac:cxnSpMk id="12" creationId="{9707CCD5-348D-721E-3465-EFFCE1E9A5B0}"/>
          </ac:cxnSpMkLst>
        </pc:cxnChg>
        <pc:cxnChg chg="add mod">
          <ac:chgData name="Liu Kejia" userId="c9aeb79eb7aa1b2a" providerId="LiveId" clId="{C9611C67-F570-46FE-A3B6-EBC945E66CE7}" dt="2022-10-16T12:20:08.099" v="3938" actId="14100"/>
          <ac:cxnSpMkLst>
            <pc:docMk/>
            <pc:sldMk cId="2900743896" sldId="357"/>
            <ac:cxnSpMk id="13" creationId="{E20987F8-E7DB-F058-59F6-04D8930FB3A6}"/>
          </ac:cxnSpMkLst>
        </pc:cxnChg>
        <pc:cxnChg chg="add mod">
          <ac:chgData name="Liu Kejia" userId="c9aeb79eb7aa1b2a" providerId="LiveId" clId="{C9611C67-F570-46FE-A3B6-EBC945E66CE7}" dt="2022-10-16T12:20:08.099" v="3938" actId="14100"/>
          <ac:cxnSpMkLst>
            <pc:docMk/>
            <pc:sldMk cId="2900743896" sldId="357"/>
            <ac:cxnSpMk id="14" creationId="{BD69303A-BAD6-3471-F990-53A5C9AA36A4}"/>
          </ac:cxnSpMkLst>
        </pc:cxnChg>
        <pc:cxnChg chg="add del mod">
          <ac:chgData name="Liu Kejia" userId="c9aeb79eb7aa1b2a" providerId="LiveId" clId="{C9611C67-F570-46FE-A3B6-EBC945E66CE7}" dt="2022-10-16T12:25:43.523" v="4160" actId="478"/>
          <ac:cxnSpMkLst>
            <pc:docMk/>
            <pc:sldMk cId="2900743896" sldId="357"/>
            <ac:cxnSpMk id="15" creationId="{C2194680-2C94-E2D1-CFD9-24AB90BA3E2B}"/>
          </ac:cxnSpMkLst>
        </pc:cxnChg>
        <pc:cxnChg chg="mod">
          <ac:chgData name="Liu Kejia" userId="c9aeb79eb7aa1b2a" providerId="LiveId" clId="{C9611C67-F570-46FE-A3B6-EBC945E66CE7}" dt="2022-10-16T10:36:23.750" v="3347" actId="21"/>
          <ac:cxnSpMkLst>
            <pc:docMk/>
            <pc:sldMk cId="2900743896" sldId="357"/>
            <ac:cxnSpMk id="16" creationId="{49E28E83-43F1-11FC-4EDA-7F35E44A2FBD}"/>
          </ac:cxnSpMkLst>
        </pc:cxnChg>
        <pc:cxnChg chg="mod">
          <ac:chgData name="Liu Kejia" userId="c9aeb79eb7aa1b2a" providerId="LiveId" clId="{C9611C67-F570-46FE-A3B6-EBC945E66CE7}" dt="2022-10-16T04:56:34.973" v="2725"/>
          <ac:cxnSpMkLst>
            <pc:docMk/>
            <pc:sldMk cId="2900743896" sldId="357"/>
            <ac:cxnSpMk id="17" creationId="{D8C9840F-8494-F4D8-420C-FDD89617D95C}"/>
          </ac:cxnSpMkLst>
        </pc:cxnChg>
        <pc:cxnChg chg="add mod">
          <ac:chgData name="Liu Kejia" userId="c9aeb79eb7aa1b2a" providerId="LiveId" clId="{C9611C67-F570-46FE-A3B6-EBC945E66CE7}" dt="2022-10-16T12:20:08.099" v="3938" actId="14100"/>
          <ac:cxnSpMkLst>
            <pc:docMk/>
            <pc:sldMk cId="2900743896" sldId="357"/>
            <ac:cxnSpMk id="19" creationId="{D184BA57-E590-AA1D-0BE3-50CDC80B85F8}"/>
          </ac:cxnSpMkLst>
        </pc:cxnChg>
        <pc:cxnChg chg="add mod">
          <ac:chgData name="Liu Kejia" userId="c9aeb79eb7aa1b2a" providerId="LiveId" clId="{C9611C67-F570-46FE-A3B6-EBC945E66CE7}" dt="2022-10-16T12:20:08.099" v="3938" actId="14100"/>
          <ac:cxnSpMkLst>
            <pc:docMk/>
            <pc:sldMk cId="2900743896" sldId="357"/>
            <ac:cxnSpMk id="20" creationId="{FDA72E59-8058-79F4-CD2A-8681947A5EB8}"/>
          </ac:cxnSpMkLst>
        </pc:cxnChg>
        <pc:cxnChg chg="add mod">
          <ac:chgData name="Liu Kejia" userId="c9aeb79eb7aa1b2a" providerId="LiveId" clId="{C9611C67-F570-46FE-A3B6-EBC945E66CE7}" dt="2022-10-16T12:20:08.099" v="3938" actId="14100"/>
          <ac:cxnSpMkLst>
            <pc:docMk/>
            <pc:sldMk cId="2900743896" sldId="357"/>
            <ac:cxnSpMk id="24" creationId="{E6561A1E-2CF7-D038-DB9B-CF074D6F0A91}"/>
          </ac:cxnSpMkLst>
        </pc:cxnChg>
        <pc:cxnChg chg="add mod">
          <ac:chgData name="Liu Kejia" userId="c9aeb79eb7aa1b2a" providerId="LiveId" clId="{C9611C67-F570-46FE-A3B6-EBC945E66CE7}" dt="2022-10-16T12:20:08.099" v="3938" actId="14100"/>
          <ac:cxnSpMkLst>
            <pc:docMk/>
            <pc:sldMk cId="2900743896" sldId="357"/>
            <ac:cxnSpMk id="25" creationId="{D6EE5B52-3ACE-96C1-062A-5ADF22B98B3B}"/>
          </ac:cxnSpMkLst>
        </pc:cxnChg>
        <pc:cxnChg chg="add mod">
          <ac:chgData name="Liu Kejia" userId="c9aeb79eb7aa1b2a" providerId="LiveId" clId="{C9611C67-F570-46FE-A3B6-EBC945E66CE7}" dt="2022-10-16T12:20:08.099" v="3938" actId="14100"/>
          <ac:cxnSpMkLst>
            <pc:docMk/>
            <pc:sldMk cId="2900743896" sldId="357"/>
            <ac:cxnSpMk id="26" creationId="{695CA69E-C9DA-2D80-5642-A5CDEEC17D08}"/>
          </ac:cxnSpMkLst>
        </pc:cxnChg>
        <pc:cxnChg chg="add mod">
          <ac:chgData name="Liu Kejia" userId="c9aeb79eb7aa1b2a" providerId="LiveId" clId="{C9611C67-F570-46FE-A3B6-EBC945E66CE7}" dt="2022-10-16T12:21:46.791" v="3962" actId="1076"/>
          <ac:cxnSpMkLst>
            <pc:docMk/>
            <pc:sldMk cId="2900743896" sldId="357"/>
            <ac:cxnSpMk id="27" creationId="{0DF37FB0-874A-BBAA-8A64-77FD32BD975C}"/>
          </ac:cxnSpMkLst>
        </pc:cxnChg>
        <pc:cxnChg chg="mod">
          <ac:chgData name="Liu Kejia" userId="c9aeb79eb7aa1b2a" providerId="LiveId" clId="{C9611C67-F570-46FE-A3B6-EBC945E66CE7}" dt="2022-10-16T04:56:34.973" v="2725"/>
          <ac:cxnSpMkLst>
            <pc:docMk/>
            <pc:sldMk cId="2900743896" sldId="357"/>
            <ac:cxnSpMk id="31" creationId="{DEEC644E-7030-2D77-435A-256200894F12}"/>
          </ac:cxnSpMkLst>
        </pc:cxnChg>
        <pc:cxnChg chg="mod">
          <ac:chgData name="Liu Kejia" userId="c9aeb79eb7aa1b2a" providerId="LiveId" clId="{C9611C67-F570-46FE-A3B6-EBC945E66CE7}" dt="2022-10-16T04:56:34.973" v="2725"/>
          <ac:cxnSpMkLst>
            <pc:docMk/>
            <pc:sldMk cId="2900743896" sldId="357"/>
            <ac:cxnSpMk id="32" creationId="{A82BD26A-66BD-C1BE-16B3-26BD66110B15}"/>
          </ac:cxnSpMkLst>
        </pc:cxnChg>
        <pc:cxnChg chg="add del mod">
          <ac:chgData name="Liu Kejia" userId="c9aeb79eb7aa1b2a" providerId="LiveId" clId="{C9611C67-F570-46FE-A3B6-EBC945E66CE7}" dt="2022-10-16T12:26:34.704" v="4164" actId="478"/>
          <ac:cxnSpMkLst>
            <pc:docMk/>
            <pc:sldMk cId="2900743896" sldId="357"/>
            <ac:cxnSpMk id="34" creationId="{19816AE1-ACDB-EF61-D644-3A1E9151FADF}"/>
          </ac:cxnSpMkLst>
        </pc:cxnChg>
        <pc:cxnChg chg="add del mod">
          <ac:chgData name="Liu Kejia" userId="c9aeb79eb7aa1b2a" providerId="LiveId" clId="{C9611C67-F570-46FE-A3B6-EBC945E66CE7}" dt="2022-10-16T05:00:49.465" v="2776" actId="478"/>
          <ac:cxnSpMkLst>
            <pc:docMk/>
            <pc:sldMk cId="2900743896" sldId="357"/>
            <ac:cxnSpMk id="39" creationId="{684ABD42-5580-A7F5-6B78-36E8F72181C9}"/>
          </ac:cxnSpMkLst>
        </pc:cxnChg>
        <pc:cxnChg chg="add mod">
          <ac:chgData name="Liu Kejia" userId="c9aeb79eb7aa1b2a" providerId="LiveId" clId="{C9611C67-F570-46FE-A3B6-EBC945E66CE7}" dt="2022-10-16T12:23:38.779" v="4089" actId="1035"/>
          <ac:cxnSpMkLst>
            <pc:docMk/>
            <pc:sldMk cId="2900743896" sldId="357"/>
            <ac:cxnSpMk id="54" creationId="{965DE048-B909-BE1B-9367-8096D1EFF085}"/>
          </ac:cxnSpMkLst>
        </pc:cxnChg>
        <pc:cxnChg chg="add mod">
          <ac:chgData name="Liu Kejia" userId="c9aeb79eb7aa1b2a" providerId="LiveId" clId="{C9611C67-F570-46FE-A3B6-EBC945E66CE7}" dt="2022-10-16T12:23:51.776" v="4149" actId="1035"/>
          <ac:cxnSpMkLst>
            <pc:docMk/>
            <pc:sldMk cId="2900743896" sldId="357"/>
            <ac:cxnSpMk id="55" creationId="{D7610E42-D893-9158-F1ED-0745C99A9EA9}"/>
          </ac:cxnSpMkLst>
        </pc:cxnChg>
        <pc:cxnChg chg="add del mod">
          <ac:chgData name="Liu Kejia" userId="c9aeb79eb7aa1b2a" providerId="LiveId" clId="{C9611C67-F570-46FE-A3B6-EBC945E66CE7}" dt="2022-10-16T12:30:14.233" v="4267" actId="478"/>
          <ac:cxnSpMkLst>
            <pc:docMk/>
            <pc:sldMk cId="2900743896" sldId="357"/>
            <ac:cxnSpMk id="57" creationId="{C5B4E4FA-536C-F6BD-7241-0E66DE6ECD96}"/>
          </ac:cxnSpMkLst>
        </pc:cxnChg>
        <pc:cxnChg chg="add del mod">
          <ac:chgData name="Liu Kejia" userId="c9aeb79eb7aa1b2a" providerId="LiveId" clId="{C9611C67-F570-46FE-A3B6-EBC945E66CE7}" dt="2022-10-16T12:29:51.845" v="4263" actId="478"/>
          <ac:cxnSpMkLst>
            <pc:docMk/>
            <pc:sldMk cId="2900743896" sldId="357"/>
            <ac:cxnSpMk id="60" creationId="{86D695C3-3B09-BC79-D936-CFB23F660867}"/>
          </ac:cxnSpMkLst>
        </pc:cxnChg>
        <pc:cxnChg chg="add mod">
          <ac:chgData name="Liu Kejia" userId="c9aeb79eb7aa1b2a" providerId="LiveId" clId="{C9611C67-F570-46FE-A3B6-EBC945E66CE7}" dt="2022-10-16T12:30:02.924" v="4265" actId="14100"/>
          <ac:cxnSpMkLst>
            <pc:docMk/>
            <pc:sldMk cId="2900743896" sldId="357"/>
            <ac:cxnSpMk id="64" creationId="{524A1494-FDAA-71C6-DDE0-4AEDE9647501}"/>
          </ac:cxnSpMkLst>
        </pc:cxnChg>
        <pc:cxnChg chg="add mod">
          <ac:chgData name="Liu Kejia" userId="c9aeb79eb7aa1b2a" providerId="LiveId" clId="{C9611C67-F570-46FE-A3B6-EBC945E66CE7}" dt="2022-10-16T12:28:43.907" v="4247" actId="1076"/>
          <ac:cxnSpMkLst>
            <pc:docMk/>
            <pc:sldMk cId="2900743896" sldId="357"/>
            <ac:cxnSpMk id="66" creationId="{3013E25D-F69A-336C-C101-6A148125CDBD}"/>
          </ac:cxnSpMkLst>
        </pc:cxnChg>
        <pc:cxnChg chg="add mod">
          <ac:chgData name="Liu Kejia" userId="c9aeb79eb7aa1b2a" providerId="LiveId" clId="{C9611C67-F570-46FE-A3B6-EBC945E66CE7}" dt="2022-10-16T12:29:16.635" v="4255" actId="14100"/>
          <ac:cxnSpMkLst>
            <pc:docMk/>
            <pc:sldMk cId="2900743896" sldId="357"/>
            <ac:cxnSpMk id="67" creationId="{B308D2C6-2FEA-F3D5-BAC4-174B8DA395E4}"/>
          </ac:cxnSpMkLst>
        </pc:cxnChg>
        <pc:cxnChg chg="add mod">
          <ac:chgData name="Liu Kejia" userId="c9aeb79eb7aa1b2a" providerId="LiveId" clId="{C9611C67-F570-46FE-A3B6-EBC945E66CE7}" dt="2022-10-16T12:29:48.441" v="4262" actId="1076"/>
          <ac:cxnSpMkLst>
            <pc:docMk/>
            <pc:sldMk cId="2900743896" sldId="357"/>
            <ac:cxnSpMk id="71" creationId="{CE045EE6-40C1-35B6-1851-0D066776CC77}"/>
          </ac:cxnSpMkLst>
        </pc:cxnChg>
        <pc:cxnChg chg="add mod">
          <ac:chgData name="Liu Kejia" userId="c9aeb79eb7aa1b2a" providerId="LiveId" clId="{C9611C67-F570-46FE-A3B6-EBC945E66CE7}" dt="2022-10-16T12:30:30.124" v="4327" actId="1038"/>
          <ac:cxnSpMkLst>
            <pc:docMk/>
            <pc:sldMk cId="2900743896" sldId="357"/>
            <ac:cxnSpMk id="75" creationId="{508F062A-F51D-BC2B-311B-22FC3891EE62}"/>
          </ac:cxnSpMkLst>
        </pc:cxnChg>
      </pc:sldChg>
      <pc:sldChg chg="addSp modSp new del mod">
        <pc:chgData name="Liu Kejia" userId="c9aeb79eb7aa1b2a" providerId="LiveId" clId="{C9611C67-F570-46FE-A3B6-EBC945E66CE7}" dt="2022-10-16T11:05:50.934" v="3785" actId="47"/>
        <pc:sldMkLst>
          <pc:docMk/>
          <pc:sldMk cId="2626261861" sldId="358"/>
        </pc:sldMkLst>
        <pc:picChg chg="add mod">
          <ac:chgData name="Liu Kejia" userId="c9aeb79eb7aa1b2a" providerId="LiveId" clId="{C9611C67-F570-46FE-A3B6-EBC945E66CE7}" dt="2022-10-16T10:50:37.393" v="3703" actId="1076"/>
          <ac:picMkLst>
            <pc:docMk/>
            <pc:sldMk cId="2626261861" sldId="358"/>
            <ac:picMk id="4" creationId="{03A3C126-4314-9097-4C94-74D2CCAB407C}"/>
          </ac:picMkLst>
        </pc:picChg>
      </pc:sldChg>
      <pc:sldChg chg="new del">
        <pc:chgData name="Liu Kejia" userId="c9aeb79eb7aa1b2a" providerId="LiveId" clId="{C9611C67-F570-46FE-A3B6-EBC945E66CE7}" dt="2022-10-16T06:30:46.758" v="2884" actId="47"/>
        <pc:sldMkLst>
          <pc:docMk/>
          <pc:sldMk cId="3462401930" sldId="358"/>
        </pc:sldMkLst>
      </pc:sldChg>
      <pc:sldChg chg="addSp delSp modSp new mod ord delAnim modAnim">
        <pc:chgData name="Liu Kejia" userId="c9aeb79eb7aa1b2a" providerId="LiveId" clId="{C9611C67-F570-46FE-A3B6-EBC945E66CE7}" dt="2022-10-16T12:59:07.422" v="4582" actId="2085"/>
        <pc:sldMkLst>
          <pc:docMk/>
          <pc:sldMk cId="1835654788" sldId="359"/>
        </pc:sldMkLst>
        <pc:spChg chg="mod">
          <ac:chgData name="Liu Kejia" userId="c9aeb79eb7aa1b2a" providerId="LiveId" clId="{C9611C67-F570-46FE-A3B6-EBC945E66CE7}" dt="2022-10-16T11:23:47.285" v="3793" actId="1076"/>
          <ac:spMkLst>
            <pc:docMk/>
            <pc:sldMk cId="1835654788" sldId="359"/>
            <ac:spMk id="2" creationId="{3321DF2E-501C-E9A3-6B4E-62ABB8A4A758}"/>
          </ac:spMkLst>
        </pc:spChg>
        <pc:spChg chg="add del">
          <ac:chgData name="Liu Kejia" userId="c9aeb79eb7aa1b2a" providerId="LiveId" clId="{C9611C67-F570-46FE-A3B6-EBC945E66CE7}" dt="2022-10-16T12:18:32.818" v="3836" actId="11529"/>
          <ac:spMkLst>
            <pc:docMk/>
            <pc:sldMk cId="1835654788" sldId="359"/>
            <ac:spMk id="5" creationId="{989D54E7-BE0A-3A63-F856-7BF0A3C5AA0E}"/>
          </ac:spMkLst>
        </pc:spChg>
        <pc:graphicFrameChg chg="add mod">
          <ac:chgData name="Liu Kejia" userId="c9aeb79eb7aa1b2a" providerId="LiveId" clId="{C9611C67-F570-46FE-A3B6-EBC945E66CE7}" dt="2022-10-16T12:59:07.422" v="4582" actId="2085"/>
          <ac:graphicFrameMkLst>
            <pc:docMk/>
            <pc:sldMk cId="1835654788" sldId="359"/>
            <ac:graphicFrameMk id="3" creationId="{71046AE0-2B60-E085-B6D0-F2D63AE31F2B}"/>
          </ac:graphicFrameMkLst>
        </pc:graphicFrameChg>
        <pc:graphicFrameChg chg="add del mod">
          <ac:chgData name="Liu Kejia" userId="c9aeb79eb7aa1b2a" providerId="LiveId" clId="{C9611C67-F570-46FE-A3B6-EBC945E66CE7}" dt="2022-10-16T10:48:31.645" v="3697" actId="478"/>
          <ac:graphicFrameMkLst>
            <pc:docMk/>
            <pc:sldMk cId="1835654788" sldId="359"/>
            <ac:graphicFrameMk id="4" creationId="{2F57E5D9-38F3-6A62-5C34-B36157D5B6E0}"/>
          </ac:graphicFrameMkLst>
        </pc:graphicFrameChg>
      </pc:sldChg>
      <pc:sldChg chg="addSp modSp new del modAnim">
        <pc:chgData name="Liu Kejia" userId="c9aeb79eb7aa1b2a" providerId="LiveId" clId="{C9611C67-F570-46FE-A3B6-EBC945E66CE7}" dt="2022-10-16T10:51:21.989" v="3709" actId="47"/>
        <pc:sldMkLst>
          <pc:docMk/>
          <pc:sldMk cId="1593229007" sldId="360"/>
        </pc:sldMkLst>
        <pc:graphicFrameChg chg="add mod">
          <ac:chgData name="Liu Kejia" userId="c9aeb79eb7aa1b2a" providerId="LiveId" clId="{C9611C67-F570-46FE-A3B6-EBC945E66CE7}" dt="2022-10-16T10:51:19.664" v="3708"/>
          <ac:graphicFrameMkLst>
            <pc:docMk/>
            <pc:sldMk cId="1593229007" sldId="360"/>
            <ac:graphicFrameMk id="3" creationId="{C86E5658-0D88-C98E-C9DD-97411F4C529A}"/>
          </ac:graphicFrameMkLst>
        </pc:graphicFrameChg>
      </pc:sldChg>
      <pc:sldChg chg="modSp add mod">
        <pc:chgData name="Liu Kejia" userId="c9aeb79eb7aa1b2a" providerId="LiveId" clId="{C9611C67-F570-46FE-A3B6-EBC945E66CE7}" dt="2022-10-16T13:11:10.866" v="4998" actId="20577"/>
        <pc:sldMkLst>
          <pc:docMk/>
          <pc:sldMk cId="2856899614" sldId="360"/>
        </pc:sldMkLst>
        <pc:spChg chg="mod">
          <ac:chgData name="Liu Kejia" userId="c9aeb79eb7aa1b2a" providerId="LiveId" clId="{C9611C67-F570-46FE-A3B6-EBC945E66CE7}" dt="2022-10-16T13:11:10.866" v="4998" actId="20577"/>
          <ac:spMkLst>
            <pc:docMk/>
            <pc:sldMk cId="2856899614" sldId="360"/>
            <ac:spMk id="345" creationId="{00000000-0000-0000-0000-000000000000}"/>
          </ac:spMkLst>
        </pc:spChg>
      </pc:sldChg>
      <pc:sldChg chg="add del setBg">
        <pc:chgData name="Liu Kejia" userId="c9aeb79eb7aa1b2a" providerId="LiveId" clId="{C9611C67-F570-46FE-A3B6-EBC945E66CE7}" dt="2022-10-16T13:08:03.579" v="4834"/>
        <pc:sldMkLst>
          <pc:docMk/>
          <pc:sldMk cId="3413825361" sldId="360"/>
        </pc:sldMkLst>
      </pc:sldChg>
      <pc:sldChg chg="add del setBg">
        <pc:chgData name="Liu Kejia" userId="c9aeb79eb7aa1b2a" providerId="LiveId" clId="{C9611C67-F570-46FE-A3B6-EBC945E66CE7}" dt="2022-10-16T13:08:12.200" v="4836"/>
        <pc:sldMkLst>
          <pc:docMk/>
          <pc:sldMk cId="4042043074" sldId="360"/>
        </pc:sldMkLst>
      </pc:sldChg>
      <pc:sldChg chg="addSp modSp new del mod modAnim">
        <pc:chgData name="Liu Kejia" userId="c9aeb79eb7aa1b2a" providerId="LiveId" clId="{C9611C67-F570-46FE-A3B6-EBC945E66CE7}" dt="2022-10-16T11:05:53.285" v="3786" actId="47"/>
        <pc:sldMkLst>
          <pc:docMk/>
          <pc:sldMk cId="3437777122" sldId="361"/>
        </pc:sldMkLst>
        <pc:graphicFrameChg chg="add mod">
          <ac:chgData name="Liu Kejia" userId="c9aeb79eb7aa1b2a" providerId="LiveId" clId="{C9611C67-F570-46FE-A3B6-EBC945E66CE7}" dt="2022-10-16T10:51:12.130" v="3707"/>
          <ac:graphicFrameMkLst>
            <pc:docMk/>
            <pc:sldMk cId="3437777122" sldId="361"/>
            <ac:graphicFrameMk id="2" creationId="{F96FB065-30CF-9E29-4A55-EF1CF48ACB19}"/>
          </ac:graphicFrameMkLst>
        </pc:graphicFrameChg>
      </pc:sldChg>
      <pc:sldChg chg="modSp add mod">
        <pc:chgData name="Liu Kejia" userId="c9aeb79eb7aa1b2a" providerId="LiveId" clId="{C9611C67-F570-46FE-A3B6-EBC945E66CE7}" dt="2022-10-16T13:17:42.974" v="5288" actId="14100"/>
        <pc:sldMkLst>
          <pc:docMk/>
          <pc:sldMk cId="3978809555" sldId="361"/>
        </pc:sldMkLst>
        <pc:spChg chg="mod">
          <ac:chgData name="Liu Kejia" userId="c9aeb79eb7aa1b2a" providerId="LiveId" clId="{C9611C67-F570-46FE-A3B6-EBC945E66CE7}" dt="2022-10-16T13:11:36.402" v="5001" actId="20577"/>
          <ac:spMkLst>
            <pc:docMk/>
            <pc:sldMk cId="3978809555" sldId="361"/>
            <ac:spMk id="344" creationId="{00000000-0000-0000-0000-000000000000}"/>
          </ac:spMkLst>
        </pc:spChg>
        <pc:spChg chg="mod">
          <ac:chgData name="Liu Kejia" userId="c9aeb79eb7aa1b2a" providerId="LiveId" clId="{C9611C67-F570-46FE-A3B6-EBC945E66CE7}" dt="2022-10-16T13:17:42.974" v="5288" actId="14100"/>
          <ac:spMkLst>
            <pc:docMk/>
            <pc:sldMk cId="3978809555" sldId="361"/>
            <ac:spMk id="346" creationId="{00000000-0000-0000-0000-000000000000}"/>
          </ac:spMkLst>
        </pc:spChg>
      </pc:sldChg>
      <pc:sldChg chg="modSp add mod">
        <pc:chgData name="Liu Kejia" userId="c9aeb79eb7aa1b2a" providerId="LiveId" clId="{C9611C67-F570-46FE-A3B6-EBC945E66CE7}" dt="2022-10-16T13:18:05.928" v="5304" actId="20577"/>
        <pc:sldMkLst>
          <pc:docMk/>
          <pc:sldMk cId="3618631431" sldId="362"/>
        </pc:sldMkLst>
        <pc:spChg chg="mod">
          <ac:chgData name="Liu Kejia" userId="c9aeb79eb7aa1b2a" providerId="LiveId" clId="{C9611C67-F570-46FE-A3B6-EBC945E66CE7}" dt="2022-10-16T13:18:05.928" v="5304" actId="20577"/>
          <ac:spMkLst>
            <pc:docMk/>
            <pc:sldMk cId="3618631431" sldId="362"/>
            <ac:spMk id="344" creationId="{00000000-0000-0000-0000-000000000000}"/>
          </ac:spMkLst>
        </pc:spChg>
        <pc:spChg chg="mod">
          <ac:chgData name="Liu Kejia" userId="c9aeb79eb7aa1b2a" providerId="LiveId" clId="{C9611C67-F570-46FE-A3B6-EBC945E66CE7}" dt="2022-10-16T13:12:43.270" v="5077" actId="1076"/>
          <ac:spMkLst>
            <pc:docMk/>
            <pc:sldMk cId="3618631431" sldId="362"/>
            <ac:spMk id="345" creationId="{00000000-0000-0000-0000-000000000000}"/>
          </ac:spMkLst>
        </pc:spChg>
        <pc:spChg chg="mod">
          <ac:chgData name="Liu Kejia" userId="c9aeb79eb7aa1b2a" providerId="LiveId" clId="{C9611C67-F570-46FE-A3B6-EBC945E66CE7}" dt="2022-10-16T13:17:54.669" v="5298" actId="20577"/>
          <ac:spMkLst>
            <pc:docMk/>
            <pc:sldMk cId="3618631431" sldId="362"/>
            <ac:spMk id="346" creationId="{00000000-0000-0000-0000-000000000000}"/>
          </ac:spMkLst>
        </pc:spChg>
      </pc:sldChg>
      <pc:sldChg chg="add del">
        <pc:chgData name="Liu Kejia" userId="c9aeb79eb7aa1b2a" providerId="LiveId" clId="{C9611C67-F570-46FE-A3B6-EBC945E66CE7}" dt="2022-10-15T07:30:55.769" v="74" actId="47"/>
        <pc:sldMkLst>
          <pc:docMk/>
          <pc:sldMk cId="590103554" sldId="363"/>
        </pc:sldMkLst>
        <pc:spChg chg="mod">
          <ac:chgData name="Liu Kejia" userId="c9aeb79eb7aa1b2a" providerId="LiveId" clId="{C9611C67-F570-46FE-A3B6-EBC945E66CE7}" dt="2022-10-16T13:12:50.724" v="5080" actId="20577"/>
          <ac:spMkLst>
            <pc:docMk/>
            <pc:sldMk cId="590103554" sldId="363"/>
            <ac:spMk id="344" creationId="{00000000-0000-0000-0000-000000000000}"/>
          </ac:spMkLst>
        </pc:spChg>
        <pc:spChg chg="mod">
          <ac:chgData name="Liu Kejia" userId="c9aeb79eb7aa1b2a" providerId="LiveId" clId="{C9611C67-F570-46FE-A3B6-EBC945E66CE7}" dt="2022-10-16T13:13:06.921" v="5102" actId="20577"/>
          <ac:spMkLst>
            <pc:docMk/>
            <pc:sldMk cId="590103554" sldId="363"/>
            <ac:spMk id="346" creationId="{00000000-0000-0000-0000-000000000000}"/>
          </ac:spMkLst>
        </pc:spChg>
      </pc:sldChg>
      <pc:sldChg chg="add del">
        <pc:chgData name="Liu Kejia" userId="c9aeb79eb7aa1b2a" providerId="LiveId" clId="{C9611C67-F570-46FE-A3B6-EBC945E66CE7}" dt="2022-10-16T13:13:47.895" v="5108" actId="47"/>
        <pc:sldMkLst>
          <pc:docMk/>
          <pc:sldMk cId="3496367441" sldId="364"/>
        </pc:sldMkLst>
      </pc:sldChg>
      <pc:sldChg chg="modSp add mod">
        <pc:chgData name="Liu Kejia" userId="c9aeb79eb7aa1b2a" providerId="LiveId" clId="{C9611C67-F570-46FE-A3B6-EBC945E66CE7}" dt="2022-10-16T13:15:53.121" v="5169" actId="20577"/>
        <pc:sldMkLst>
          <pc:docMk/>
          <pc:sldMk cId="3919202611" sldId="364"/>
        </pc:sldMkLst>
        <pc:spChg chg="mod">
          <ac:chgData name="Liu Kejia" userId="c9aeb79eb7aa1b2a" providerId="LiveId" clId="{C9611C67-F570-46FE-A3B6-EBC945E66CE7}" dt="2022-10-16T13:13:59.818" v="5111" actId="20577"/>
          <ac:spMkLst>
            <pc:docMk/>
            <pc:sldMk cId="3919202611" sldId="364"/>
            <ac:spMk id="344" creationId="{00000000-0000-0000-0000-000000000000}"/>
          </ac:spMkLst>
        </pc:spChg>
        <pc:spChg chg="mod">
          <ac:chgData name="Liu Kejia" userId="c9aeb79eb7aa1b2a" providerId="LiveId" clId="{C9611C67-F570-46FE-A3B6-EBC945E66CE7}" dt="2022-10-16T13:15:53.121" v="5169" actId="20577"/>
          <ac:spMkLst>
            <pc:docMk/>
            <pc:sldMk cId="3919202611" sldId="364"/>
            <ac:spMk id="346" creationId="{00000000-0000-0000-0000-000000000000}"/>
          </ac:spMkLst>
        </pc:spChg>
      </pc:sldChg>
      <pc:sldChg chg="modSp new mod">
        <pc:chgData name="Liu Kejia" userId="c9aeb79eb7aa1b2a" providerId="LiveId" clId="{C9611C67-F570-46FE-A3B6-EBC945E66CE7}" dt="2022-10-16T13:16:48.327" v="5204" actId="20577"/>
        <pc:sldMkLst>
          <pc:docMk/>
          <pc:sldMk cId="4086666628" sldId="365"/>
        </pc:sldMkLst>
        <pc:spChg chg="mod">
          <ac:chgData name="Liu Kejia" userId="c9aeb79eb7aa1b2a" providerId="LiveId" clId="{C9611C67-F570-46FE-A3B6-EBC945E66CE7}" dt="2022-10-16T13:16:48.327" v="5204" actId="20577"/>
          <ac:spMkLst>
            <pc:docMk/>
            <pc:sldMk cId="4086666628" sldId="365"/>
            <ac:spMk id="2" creationId="{50FBD464-9B1F-74E4-3E28-55E32A2B7BAE}"/>
          </ac:spMkLst>
        </pc:spChg>
        <pc:spChg chg="mod">
          <ac:chgData name="Liu Kejia" userId="c9aeb79eb7aa1b2a" providerId="LiveId" clId="{C9611C67-F570-46FE-A3B6-EBC945E66CE7}" dt="2022-10-16T13:16:43.908" v="5188" actId="1076"/>
          <ac:spMkLst>
            <pc:docMk/>
            <pc:sldMk cId="4086666628" sldId="365"/>
            <ac:spMk id="3" creationId="{2A6E9A8D-3C68-682D-16CD-5B859889A676}"/>
          </ac:spMkLst>
        </pc:spChg>
      </pc:sldChg>
      <pc:sldChg chg="modSp add mod">
        <pc:chgData name="Liu Kejia" userId="c9aeb79eb7aa1b2a" providerId="LiveId" clId="{C9611C67-F570-46FE-A3B6-EBC945E66CE7}" dt="2022-10-16T13:17:02.301" v="5220" actId="20577"/>
        <pc:sldMkLst>
          <pc:docMk/>
          <pc:sldMk cId="3724284360" sldId="366"/>
        </pc:sldMkLst>
        <pc:spChg chg="mod">
          <ac:chgData name="Liu Kejia" userId="c9aeb79eb7aa1b2a" providerId="LiveId" clId="{C9611C67-F570-46FE-A3B6-EBC945E66CE7}" dt="2022-10-16T13:17:02.301" v="5220" actId="20577"/>
          <ac:spMkLst>
            <pc:docMk/>
            <pc:sldMk cId="3724284360" sldId="366"/>
            <ac:spMk id="2" creationId="{50FBD464-9B1F-74E4-3E28-55E32A2B7BAE}"/>
          </ac:spMkLst>
        </pc:spChg>
      </pc:sldChg>
      <pc:sldChg chg="modSp add mod">
        <pc:chgData name="Liu Kejia" userId="c9aeb79eb7aa1b2a" providerId="LiveId" clId="{C9611C67-F570-46FE-A3B6-EBC945E66CE7}" dt="2022-10-16T13:17:17.045" v="5255" actId="20577"/>
        <pc:sldMkLst>
          <pc:docMk/>
          <pc:sldMk cId="3979488878" sldId="367"/>
        </pc:sldMkLst>
        <pc:spChg chg="mod">
          <ac:chgData name="Liu Kejia" userId="c9aeb79eb7aa1b2a" providerId="LiveId" clId="{C9611C67-F570-46FE-A3B6-EBC945E66CE7}" dt="2022-10-16T13:17:17.045" v="5255" actId="20577"/>
          <ac:spMkLst>
            <pc:docMk/>
            <pc:sldMk cId="3979488878" sldId="367"/>
            <ac:spMk id="2" creationId="{50FBD464-9B1F-74E4-3E28-55E32A2B7BAE}"/>
          </ac:spMkLst>
        </pc:spChg>
      </pc:sldChg>
      <pc:sldMasterChg chg="addSldLayout delSldLayout">
        <pc:chgData name="Liu Kejia" userId="c9aeb79eb7aa1b2a" providerId="LiveId" clId="{C9611C67-F570-46FE-A3B6-EBC945E66CE7}" dt="2022-10-16T13:18:32.515" v="5310" actId="47"/>
        <pc:sldMasterMkLst>
          <pc:docMk/>
          <pc:sldMasterMk cId="0" sldId="2147483679"/>
        </pc:sldMasterMkLst>
        <pc:sldLayoutChg chg="del">
          <pc:chgData name="Liu Kejia" userId="c9aeb79eb7aa1b2a" providerId="LiveId" clId="{C9611C67-F570-46FE-A3B6-EBC945E66CE7}" dt="2022-10-16T13:00:50.499" v="4601" actId="47"/>
          <pc:sldLayoutMkLst>
            <pc:docMk/>
            <pc:sldMasterMk cId="0" sldId="2147483679"/>
            <pc:sldLayoutMk cId="0" sldId="2147483650"/>
          </pc:sldLayoutMkLst>
        </pc:sldLayoutChg>
        <pc:sldLayoutChg chg="del">
          <pc:chgData name="Liu Kejia" userId="c9aeb79eb7aa1b2a" providerId="LiveId" clId="{C9611C67-F570-46FE-A3B6-EBC945E66CE7}" dt="2022-10-16T13:10:14.257" v="4895" actId="47"/>
          <pc:sldLayoutMkLst>
            <pc:docMk/>
            <pc:sldMasterMk cId="0" sldId="2147483679"/>
            <pc:sldLayoutMk cId="0" sldId="2147483651"/>
          </pc:sldLayoutMkLst>
        </pc:sldLayoutChg>
        <pc:sldLayoutChg chg="del">
          <pc:chgData name="Liu Kejia" userId="c9aeb79eb7aa1b2a" providerId="LiveId" clId="{C9611C67-F570-46FE-A3B6-EBC945E66CE7}" dt="2022-10-16T13:10:16.795" v="4896" actId="47"/>
          <pc:sldLayoutMkLst>
            <pc:docMk/>
            <pc:sldMasterMk cId="0" sldId="2147483679"/>
            <pc:sldLayoutMk cId="0" sldId="2147483653"/>
          </pc:sldLayoutMkLst>
        </pc:sldLayoutChg>
        <pc:sldLayoutChg chg="del">
          <pc:chgData name="Liu Kejia" userId="c9aeb79eb7aa1b2a" providerId="LiveId" clId="{C9611C67-F570-46FE-A3B6-EBC945E66CE7}" dt="2022-10-16T13:07:36.059" v="4828" actId="47"/>
          <pc:sldLayoutMkLst>
            <pc:docMk/>
            <pc:sldMasterMk cId="0" sldId="2147483679"/>
            <pc:sldLayoutMk cId="0" sldId="2147483654"/>
          </pc:sldLayoutMkLst>
        </pc:sldLayoutChg>
        <pc:sldLayoutChg chg="del">
          <pc:chgData name="Liu Kejia" userId="c9aeb79eb7aa1b2a" providerId="LiveId" clId="{C9611C67-F570-46FE-A3B6-EBC945E66CE7}" dt="2022-10-16T13:18:32.515" v="5310" actId="47"/>
          <pc:sldLayoutMkLst>
            <pc:docMk/>
            <pc:sldMasterMk cId="0" sldId="2147483679"/>
            <pc:sldLayoutMk cId="0" sldId="2147483655"/>
          </pc:sldLayoutMkLst>
        </pc:sldLayoutChg>
        <pc:sldLayoutChg chg="del">
          <pc:chgData name="Liu Kejia" userId="c9aeb79eb7aa1b2a" providerId="LiveId" clId="{C9611C67-F570-46FE-A3B6-EBC945E66CE7}" dt="2022-10-16T13:05:54.279" v="4807" actId="47"/>
          <pc:sldLayoutMkLst>
            <pc:docMk/>
            <pc:sldMasterMk cId="0" sldId="2147483679"/>
            <pc:sldLayoutMk cId="0" sldId="2147483657"/>
          </pc:sldLayoutMkLst>
        </pc:sldLayoutChg>
        <pc:sldLayoutChg chg="add del">
          <pc:chgData name="Liu Kejia" userId="c9aeb79eb7aa1b2a" providerId="LiveId" clId="{C9611C67-F570-46FE-A3B6-EBC945E66CE7}" dt="2022-10-16T13:18:26.671" v="5307" actId="47"/>
          <pc:sldLayoutMkLst>
            <pc:docMk/>
            <pc:sldMasterMk cId="0" sldId="2147483679"/>
            <pc:sldLayoutMk cId="0" sldId="2147483659"/>
          </pc:sldLayoutMkLst>
        </pc:sldLayoutChg>
        <pc:sldLayoutChg chg="del">
          <pc:chgData name="Liu Kejia" userId="c9aeb79eb7aa1b2a" providerId="LiveId" clId="{C9611C67-F570-46FE-A3B6-EBC945E66CE7}" dt="2022-10-16T13:10:09.909" v="4893" actId="47"/>
          <pc:sldLayoutMkLst>
            <pc:docMk/>
            <pc:sldMasterMk cId="0" sldId="2147483679"/>
            <pc:sldLayoutMk cId="0" sldId="2147483660"/>
          </pc:sldLayoutMkLst>
        </pc:sldLayoutChg>
        <pc:sldLayoutChg chg="del">
          <pc:chgData name="Liu Kejia" userId="c9aeb79eb7aa1b2a" providerId="LiveId" clId="{C9611C67-F570-46FE-A3B6-EBC945E66CE7}" dt="2022-10-16T13:08:57.961" v="4892" actId="47"/>
          <pc:sldLayoutMkLst>
            <pc:docMk/>
            <pc:sldMasterMk cId="0" sldId="2147483679"/>
            <pc:sldLayoutMk cId="0" sldId="2147483661"/>
          </pc:sldLayoutMkLst>
        </pc:sldLayoutChg>
        <pc:sldLayoutChg chg="del">
          <pc:chgData name="Liu Kejia" userId="c9aeb79eb7aa1b2a" providerId="LiveId" clId="{C9611C67-F570-46FE-A3B6-EBC945E66CE7}" dt="2022-10-16T13:08:54.466" v="4891" actId="47"/>
          <pc:sldLayoutMkLst>
            <pc:docMk/>
            <pc:sldMasterMk cId="0" sldId="2147483679"/>
            <pc:sldLayoutMk cId="0" sldId="2147483662"/>
          </pc:sldLayoutMkLst>
        </pc:sldLayoutChg>
        <pc:sldLayoutChg chg="add del">
          <pc:chgData name="Liu Kejia" userId="c9aeb79eb7aa1b2a" providerId="LiveId" clId="{C9611C67-F570-46FE-A3B6-EBC945E66CE7}" dt="2022-10-16T13:07:37.591" v="4829" actId="47"/>
          <pc:sldLayoutMkLst>
            <pc:docMk/>
            <pc:sldMasterMk cId="0" sldId="2147483679"/>
            <pc:sldLayoutMk cId="0" sldId="2147483663"/>
          </pc:sldLayoutMkLst>
        </pc:sldLayoutChg>
        <pc:sldLayoutChg chg="del">
          <pc:chgData name="Liu Kejia" userId="c9aeb79eb7aa1b2a" providerId="LiveId" clId="{C9611C67-F570-46FE-A3B6-EBC945E66CE7}" dt="2022-10-16T13:06:14.188" v="4812" actId="47"/>
          <pc:sldLayoutMkLst>
            <pc:docMk/>
            <pc:sldMasterMk cId="0" sldId="2147483679"/>
            <pc:sldLayoutMk cId="0" sldId="2147483664"/>
          </pc:sldLayoutMkLst>
        </pc:sldLayoutChg>
        <pc:sldLayoutChg chg="del">
          <pc:chgData name="Liu Kejia" userId="c9aeb79eb7aa1b2a" providerId="LiveId" clId="{C9611C67-F570-46FE-A3B6-EBC945E66CE7}" dt="2022-10-16T13:06:06.654" v="4811" actId="47"/>
          <pc:sldLayoutMkLst>
            <pc:docMk/>
            <pc:sldMasterMk cId="0" sldId="2147483679"/>
            <pc:sldLayoutMk cId="0" sldId="2147483665"/>
          </pc:sldLayoutMkLst>
        </pc:sldLayoutChg>
        <pc:sldLayoutChg chg="del">
          <pc:chgData name="Liu Kejia" userId="c9aeb79eb7aa1b2a" providerId="LiveId" clId="{C9611C67-F570-46FE-A3B6-EBC945E66CE7}" dt="2022-10-16T13:00:49.715" v="4600" actId="47"/>
          <pc:sldLayoutMkLst>
            <pc:docMk/>
            <pc:sldMasterMk cId="0" sldId="2147483679"/>
            <pc:sldLayoutMk cId="0" sldId="2147483666"/>
          </pc:sldLayoutMkLst>
        </pc:sldLayoutChg>
        <pc:sldLayoutChg chg="del">
          <pc:chgData name="Liu Kejia" userId="c9aeb79eb7aa1b2a" providerId="LiveId" clId="{C9611C67-F570-46FE-A3B6-EBC945E66CE7}" dt="2022-10-16T13:05:36.292" v="4802" actId="47"/>
          <pc:sldLayoutMkLst>
            <pc:docMk/>
            <pc:sldMasterMk cId="0" sldId="2147483679"/>
            <pc:sldLayoutMk cId="0" sldId="2147483668"/>
          </pc:sldLayoutMkLst>
        </pc:sldLayoutChg>
        <pc:sldLayoutChg chg="del">
          <pc:chgData name="Liu Kejia" userId="c9aeb79eb7aa1b2a" providerId="LiveId" clId="{C9611C67-F570-46FE-A3B6-EBC945E66CE7}" dt="2022-10-16T13:10:12.191" v="4894" actId="47"/>
          <pc:sldLayoutMkLst>
            <pc:docMk/>
            <pc:sldMasterMk cId="0" sldId="2147483679"/>
            <pc:sldLayoutMk cId="0" sldId="2147483669"/>
          </pc:sldLayoutMkLst>
        </pc:sldLayoutChg>
        <pc:sldLayoutChg chg="del">
          <pc:chgData name="Liu Kejia" userId="c9aeb79eb7aa1b2a" providerId="LiveId" clId="{C9611C67-F570-46FE-A3B6-EBC945E66CE7}" dt="2022-10-16T13:07:44.633" v="4831" actId="47"/>
          <pc:sldLayoutMkLst>
            <pc:docMk/>
            <pc:sldMasterMk cId="0" sldId="2147483679"/>
            <pc:sldLayoutMk cId="0" sldId="2147483670"/>
          </pc:sldLayoutMkLst>
        </pc:sldLayoutChg>
        <pc:sldLayoutChg chg="del">
          <pc:chgData name="Liu Kejia" userId="c9aeb79eb7aa1b2a" providerId="LiveId" clId="{C9611C67-F570-46FE-A3B6-EBC945E66CE7}" dt="2022-10-16T13:05:56.633" v="4808" actId="47"/>
          <pc:sldLayoutMkLst>
            <pc:docMk/>
            <pc:sldMasterMk cId="0" sldId="2147483679"/>
            <pc:sldLayoutMk cId="0" sldId="2147483671"/>
          </pc:sldLayoutMkLst>
        </pc:sldLayoutChg>
        <pc:sldLayoutChg chg="del">
          <pc:chgData name="Liu Kejia" userId="c9aeb79eb7aa1b2a" providerId="LiveId" clId="{C9611C67-F570-46FE-A3B6-EBC945E66CE7}" dt="2022-10-16T13:08:51.380" v="4890" actId="47"/>
          <pc:sldLayoutMkLst>
            <pc:docMk/>
            <pc:sldMasterMk cId="0" sldId="2147483679"/>
            <pc:sldLayoutMk cId="0" sldId="2147483672"/>
          </pc:sldLayoutMkLst>
        </pc:sldLayoutChg>
        <pc:sldLayoutChg chg="del">
          <pc:chgData name="Liu Kejia" userId="c9aeb79eb7aa1b2a" providerId="LiveId" clId="{C9611C67-F570-46FE-A3B6-EBC945E66CE7}" dt="2022-10-16T13:05:51.932" v="4806" actId="47"/>
          <pc:sldLayoutMkLst>
            <pc:docMk/>
            <pc:sldMasterMk cId="0" sldId="2147483679"/>
            <pc:sldLayoutMk cId="0" sldId="2147483673"/>
          </pc:sldLayoutMkLst>
        </pc:sldLayoutChg>
        <pc:sldLayoutChg chg="add del">
          <pc:chgData name="Liu Kejia" userId="c9aeb79eb7aa1b2a" providerId="LiveId" clId="{C9611C67-F570-46FE-A3B6-EBC945E66CE7}" dt="2022-10-16T13:00:55.005" v="4605" actId="47"/>
          <pc:sldLayoutMkLst>
            <pc:docMk/>
            <pc:sldMasterMk cId="0" sldId="2147483679"/>
            <pc:sldLayoutMk cId="0" sldId="2147483674"/>
          </pc:sldLayoutMkLst>
        </pc:sldLayoutChg>
        <pc:sldLayoutChg chg="del">
          <pc:chgData name="Liu Kejia" userId="c9aeb79eb7aa1b2a" providerId="LiveId" clId="{C9611C67-F570-46FE-A3B6-EBC945E66CE7}" dt="2022-10-16T12:57:28.260" v="4574" actId="47"/>
          <pc:sldLayoutMkLst>
            <pc:docMk/>
            <pc:sldMasterMk cId="0" sldId="2147483679"/>
            <pc:sldLayoutMk cId="1428377142" sldId="2147483681"/>
          </pc:sldLayoutMkLst>
        </pc:sldLayoutChg>
        <pc:sldLayoutChg chg="del">
          <pc:chgData name="Liu Kejia" userId="c9aeb79eb7aa1b2a" providerId="LiveId" clId="{C9611C67-F570-46FE-A3B6-EBC945E66CE7}" dt="2022-10-16T11:06:03.283" v="3787" actId="47"/>
          <pc:sldLayoutMkLst>
            <pc:docMk/>
            <pc:sldMasterMk cId="0" sldId="2147483679"/>
            <pc:sldLayoutMk cId="2749945990" sldId="2147483681"/>
          </pc:sldLayoutMkLst>
        </pc:sldLayoutChg>
        <pc:sldLayoutChg chg="del">
          <pc:chgData name="Liu Kejia" userId="c9aeb79eb7aa1b2a" providerId="LiveId" clId="{C9611C67-F570-46FE-A3B6-EBC945E66CE7}" dt="2022-10-15T07:30:49.278" v="67" actId="47"/>
          <pc:sldLayoutMkLst>
            <pc:docMk/>
            <pc:sldMasterMk cId="0" sldId="2147483679"/>
            <pc:sldLayoutMk cId="3133667164" sldId="2147483681"/>
          </pc:sldLayoutMkLst>
        </pc:sldLayoutChg>
        <pc:sldLayoutChg chg="del">
          <pc:chgData name="Liu Kejia" userId="c9aeb79eb7aa1b2a" providerId="LiveId" clId="{C9611C67-F570-46FE-A3B6-EBC945E66CE7}" dt="2022-10-15T07:30:56.693" v="75" actId="47"/>
          <pc:sldLayoutMkLst>
            <pc:docMk/>
            <pc:sldMasterMk cId="0" sldId="2147483679"/>
            <pc:sldLayoutMk cId="4257976836" sldId="2147483682"/>
          </pc:sldLayoutMkLst>
        </pc:sldLayoutChg>
      </pc:sldMasterChg>
      <pc:sldMasterChg chg="del delSldLayout">
        <pc:chgData name="Liu Kejia" userId="c9aeb79eb7aa1b2a" providerId="LiveId" clId="{C9611C67-F570-46FE-A3B6-EBC945E66CE7}" dt="2022-10-16T13:00:44.223" v="4598" actId="47"/>
        <pc:sldMasterMkLst>
          <pc:docMk/>
          <pc:sldMasterMk cId="0" sldId="2147483680"/>
        </pc:sldMasterMkLst>
        <pc:sldLayoutChg chg="del">
          <pc:chgData name="Liu Kejia" userId="c9aeb79eb7aa1b2a" providerId="LiveId" clId="{C9611C67-F570-46FE-A3B6-EBC945E66CE7}" dt="2022-10-16T13:00:43.267" v="4594" actId="47"/>
          <pc:sldLayoutMkLst>
            <pc:docMk/>
            <pc:sldMasterMk cId="0" sldId="2147483680"/>
            <pc:sldLayoutMk cId="0" sldId="2147483677"/>
          </pc:sldLayoutMkLst>
        </pc:sldLayoutChg>
        <pc:sldLayoutChg chg="del">
          <pc:chgData name="Liu Kejia" userId="c9aeb79eb7aa1b2a" providerId="LiveId" clId="{C9611C67-F570-46FE-A3B6-EBC945E66CE7}" dt="2022-10-16T13:00:44.223" v="4598" actId="47"/>
          <pc:sldLayoutMkLst>
            <pc:docMk/>
            <pc:sldMasterMk cId="0" sldId="2147483680"/>
            <pc:sldLayoutMk cId="0" sldId="2147483678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rgbClr val="5B9BD5"/>
            </a:solidFill>
            <a:ln w="25332">
              <a:solidFill>
                <a:srgbClr val="5F5F5F"/>
              </a:solidFill>
            </a:ln>
          </c:spPr>
          <c:invertIfNegative val="0"/>
          <c:errBars>
            <c:errBarType val="both"/>
            <c:errValType val="stdErr"/>
            <c:noEndCap val="0"/>
            <c:spPr>
              <a:noFill/>
              <a:ln w="948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Sheet1!$A$2:$A$7</c:f>
              <c:strCache>
                <c:ptCount val="6"/>
                <c:pt idx="0">
                  <c:v>ExtraTrees</c:v>
                </c:pt>
                <c:pt idx="1">
                  <c:v>Kneighbors</c:v>
                </c:pt>
                <c:pt idx="2">
                  <c:v>XGBoost</c:v>
                </c:pt>
                <c:pt idx="3">
                  <c:v>DecisionTree</c:v>
                </c:pt>
                <c:pt idx="4">
                  <c:v>RandomForest</c:v>
                </c:pt>
                <c:pt idx="5">
                  <c:v>GradientBoosting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0.87747997304783998</c:v>
                </c:pt>
                <c:pt idx="1">
                  <c:v>0.84618552070075603</c:v>
                </c:pt>
                <c:pt idx="2">
                  <c:v>0.97578048963090502</c:v>
                </c:pt>
                <c:pt idx="3">
                  <c:v>0.94695665194280099</c:v>
                </c:pt>
                <c:pt idx="4">
                  <c:v>0.928352174889571</c:v>
                </c:pt>
                <c:pt idx="5">
                  <c:v>0.94399940106311298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D7-4DE6-9ED3-B1D38B95B58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rgbClr val="A5A5A5"/>
            </a:solidFill>
            <a:ln w="25332">
              <a:noFill/>
            </a:ln>
          </c:spPr>
          <c:invertIfNegative val="0"/>
          <c:errBars>
            <c:errBarType val="both"/>
            <c:errValType val="stdErr"/>
            <c:noEndCap val="0"/>
            <c:spPr>
              <a:noFill/>
              <a:ln w="948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Sheet1!$A$2:$A$7</c:f>
              <c:strCache>
                <c:ptCount val="6"/>
                <c:pt idx="0">
                  <c:v>ExtraTrees</c:v>
                </c:pt>
                <c:pt idx="1">
                  <c:v>Kneighbors</c:v>
                </c:pt>
                <c:pt idx="2">
                  <c:v>XGBoost</c:v>
                </c:pt>
                <c:pt idx="3">
                  <c:v>DecisionTree</c:v>
                </c:pt>
                <c:pt idx="4">
                  <c:v>RandomForest</c:v>
                </c:pt>
                <c:pt idx="5">
                  <c:v>GradientBoosting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0.84372990353697697</c:v>
                </c:pt>
                <c:pt idx="1">
                  <c:v>0.57930565010210999</c:v>
                </c:pt>
                <c:pt idx="2">
                  <c:v>0.98427260812581896</c:v>
                </c:pt>
                <c:pt idx="3">
                  <c:v>0.82521681120747103</c:v>
                </c:pt>
                <c:pt idx="4">
                  <c:v>0.90902964959568699</c:v>
                </c:pt>
                <c:pt idx="5">
                  <c:v>0.97401732178547595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D7-4DE6-9ED3-B1D38B95B58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PPV</c:v>
                </c:pt>
              </c:strCache>
            </c:strRef>
          </c:tx>
          <c:spPr>
            <a:solidFill>
              <a:srgbClr val="ED7D31"/>
            </a:solidFill>
            <a:ln w="25332">
              <a:noFill/>
            </a:ln>
          </c:spPr>
          <c:invertIfNegative val="0"/>
          <c:errBars>
            <c:errBarType val="both"/>
            <c:errValType val="stdErr"/>
            <c:noEndCap val="0"/>
            <c:spPr>
              <a:noFill/>
              <a:ln w="948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Sheet1!$A$2:$A$7</c:f>
              <c:strCache>
                <c:ptCount val="6"/>
                <c:pt idx="0">
                  <c:v>ExtraTrees</c:v>
                </c:pt>
                <c:pt idx="1">
                  <c:v>Kneighbors</c:v>
                </c:pt>
                <c:pt idx="2">
                  <c:v>XGBoost</c:v>
                </c:pt>
                <c:pt idx="3">
                  <c:v>DecisionTree</c:v>
                </c:pt>
                <c:pt idx="4">
                  <c:v>RandomForest</c:v>
                </c:pt>
                <c:pt idx="5">
                  <c:v>GradientBoosting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0.84372990353697697</c:v>
                </c:pt>
                <c:pt idx="1">
                  <c:v>0.57930565010210999</c:v>
                </c:pt>
                <c:pt idx="2">
                  <c:v>0.98427260812581896</c:v>
                </c:pt>
                <c:pt idx="3">
                  <c:v>0.82521681120747103</c:v>
                </c:pt>
                <c:pt idx="4">
                  <c:v>0.90902964959568699</c:v>
                </c:pt>
                <c:pt idx="5">
                  <c:v>0.97401732178547595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3D7-4DE6-9ED3-B1D38B95B58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NPV</c:v>
                </c:pt>
              </c:strCache>
            </c:strRef>
          </c:tx>
          <c:spPr>
            <a:solidFill>
              <a:srgbClr val="FFC000"/>
            </a:solidFill>
            <a:ln w="25332">
              <a:noFill/>
            </a:ln>
          </c:spPr>
          <c:invertIfNegative val="0"/>
          <c:errBars>
            <c:errBarType val="both"/>
            <c:errValType val="stdErr"/>
            <c:noEndCap val="0"/>
            <c:spPr>
              <a:noFill/>
              <a:ln w="948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Sheet1!$A$2:$A$7</c:f>
              <c:strCache>
                <c:ptCount val="6"/>
                <c:pt idx="0">
                  <c:v>ExtraTrees</c:v>
                </c:pt>
                <c:pt idx="1">
                  <c:v>Kneighbors</c:v>
                </c:pt>
                <c:pt idx="2">
                  <c:v>XGBoost</c:v>
                </c:pt>
                <c:pt idx="3">
                  <c:v>DecisionTree</c:v>
                </c:pt>
                <c:pt idx="4">
                  <c:v>RandomForest</c:v>
                </c:pt>
                <c:pt idx="5">
                  <c:v>GradientBoosting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0.879565960491275</c:v>
                </c:pt>
                <c:pt idx="1">
                  <c:v>0.86171519112695505</c:v>
                </c:pt>
                <c:pt idx="2">
                  <c:v>0.97436569282501395</c:v>
                </c:pt>
                <c:pt idx="3">
                  <c:v>0.97159832560651704</c:v>
                </c:pt>
                <c:pt idx="4">
                  <c:v>0.93076728712204104</c:v>
                </c:pt>
                <c:pt idx="5">
                  <c:v>0.94019905533063397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3D7-4DE6-9ED3-B1D38B95B58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rgbClr val="4472C4"/>
            </a:solidFill>
            <a:ln w="25332">
              <a:noFill/>
            </a:ln>
          </c:spPr>
          <c:invertIfNegative val="0"/>
          <c:errBars>
            <c:errBarType val="both"/>
            <c:errValType val="stdErr"/>
            <c:noEndCap val="0"/>
          </c:errBars>
          <c:cat>
            <c:strRef>
              <c:f>Sheet1!$A$2:$A$7</c:f>
              <c:strCache>
                <c:ptCount val="6"/>
                <c:pt idx="0">
                  <c:v>ExtraTrees</c:v>
                </c:pt>
                <c:pt idx="1">
                  <c:v>Kneighbors</c:v>
                </c:pt>
                <c:pt idx="2">
                  <c:v>XGBoost</c:v>
                </c:pt>
                <c:pt idx="3">
                  <c:v>DecisionTree</c:v>
                </c:pt>
                <c:pt idx="4">
                  <c:v>RandomForest</c:v>
                </c:pt>
                <c:pt idx="5">
                  <c:v>GradientBoosting</c:v>
                </c:pt>
              </c:strCache>
            </c:strRef>
          </c:cat>
          <c:val>
            <c:numRef>
              <c:f>Sheet1!$F$2:$F$7</c:f>
              <c:numCache>
                <c:formatCode>General</c:formatCode>
                <c:ptCount val="6"/>
                <c:pt idx="0">
                  <c:v>0.30216490096729598</c:v>
                </c:pt>
                <c:pt idx="1">
                  <c:v>0.19599263012436599</c:v>
                </c:pt>
                <c:pt idx="2">
                  <c:v>0.86480884385075996</c:v>
                </c:pt>
                <c:pt idx="3">
                  <c:v>0.85467526485490497</c:v>
                </c:pt>
                <c:pt idx="4">
                  <c:v>0.62137263933671105</c:v>
                </c:pt>
                <c:pt idx="5">
                  <c:v>0.67342238599723603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D7-4DE6-9ED3-B1D38B95B58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F1</c:v>
                </c:pt>
              </c:strCache>
            </c:strRef>
          </c:tx>
          <c:invertIfNegative val="0"/>
          <c:cat>
            <c:strRef>
              <c:f>Sheet1!$A$2:$A$7</c:f>
              <c:strCache>
                <c:ptCount val="6"/>
                <c:pt idx="0">
                  <c:v>ExtraTrees</c:v>
                </c:pt>
                <c:pt idx="1">
                  <c:v>Kneighbors</c:v>
                </c:pt>
                <c:pt idx="2">
                  <c:v>XGBoost</c:v>
                </c:pt>
                <c:pt idx="3">
                  <c:v>DecisionTree</c:v>
                </c:pt>
                <c:pt idx="4">
                  <c:v>RandomForest</c:v>
                </c:pt>
                <c:pt idx="5">
                  <c:v>GradientBoosting</c:v>
                </c:pt>
              </c:strCache>
            </c:strRef>
          </c:cat>
          <c:val>
            <c:numRef>
              <c:f>Sheet1!$G$2:$G$7</c:f>
              <c:numCache>
                <c:formatCode>General</c:formatCode>
                <c:ptCount val="6"/>
                <c:pt idx="0">
                  <c:v>0.44497201967101901</c:v>
                </c:pt>
                <c:pt idx="1">
                  <c:v>0.29289278953708398</c:v>
                </c:pt>
                <c:pt idx="2">
                  <c:v>0.92068162314576396</c:v>
                </c:pt>
                <c:pt idx="3">
                  <c:v>0.83968774748274699</c:v>
                </c:pt>
                <c:pt idx="4">
                  <c:v>0.73816689466484198</c:v>
                </c:pt>
                <c:pt idx="5">
                  <c:v>0.79629629629629595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3D7-4DE6-9ED3-B1D38B95B5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5"/>
        <c:axId val="1471752687"/>
        <c:axId val="1"/>
      </c:barChart>
      <c:catAx>
        <c:axId val="147175268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471752687"/>
        <c:crosses val="autoZero"/>
        <c:crossBetween val="between"/>
      </c:valAx>
      <c:dTable>
        <c:showHorzBorder val="1"/>
        <c:showVertBorder val="1"/>
        <c:showOutline val="1"/>
        <c:showKeys val="1"/>
        <c:txPr>
          <a:bodyPr/>
          <a:lstStyle/>
          <a:p>
            <a:pPr rtl="0">
              <a:defRPr>
                <a:ln>
                  <a:noFill/>
                </a:ln>
                <a:solidFill>
                  <a:srgbClr val="002060"/>
                </a:solidFill>
              </a:defRPr>
            </a:pPr>
            <a:endParaRPr lang="en-US"/>
          </a:p>
        </c:txPr>
      </c:dTable>
      <c:spPr>
        <a:noFill/>
        <a:ln w="25332">
          <a:noFill/>
        </a:ln>
      </c:spPr>
    </c:plotArea>
    <c:legend>
      <c:legendPos val="t"/>
      <c:overlay val="0"/>
      <c:spPr>
        <a:noFill/>
        <a:ln w="25332">
          <a:noFill/>
        </a:ln>
      </c:spPr>
      <c:txPr>
        <a:bodyPr rot="0" spcFirstLastPara="1" vertOverflow="ellipsis" vert="horz" wrap="square" anchor="ctr" anchorCtr="1"/>
        <a:lstStyle/>
        <a:p>
          <a:pPr>
            <a:defRPr sz="1192" b="0" i="0" u="none" strike="noStrike" kern="1200" baseline="0">
              <a:solidFill>
                <a:schemeClr val="bg1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0.03601</cdr:x>
      <cdr:y>0.74799</cdr:y>
    </cdr:from>
    <cdr:to>
      <cdr:x>0.96922</cdr:x>
      <cdr:y>0.74799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BAB3FAA3-E841-FF0B-5486-7460CCBBFAF5}"/>
            </a:ext>
          </a:extLst>
        </cdr:cNvPr>
        <cdr:cNvCxnSpPr/>
      </cdr:nvCxnSpPr>
      <cdr:spPr>
        <a:xfrm xmlns:a="http://schemas.openxmlformats.org/drawingml/2006/main">
          <a:off x="323489" y="2840304"/>
          <a:ext cx="8382203" cy="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0.0361</cdr:x>
      <cdr:y>0.85769</cdr:y>
    </cdr:from>
    <cdr:to>
      <cdr:x>0.96931</cdr:x>
      <cdr:y>0.85769</cdr:y>
    </cdr:to>
    <cdr:cxnSp macro="">
      <cdr:nvCxnSpPr>
        <cdr:cNvPr id="5" name="Straight Connector 4">
          <a:extLst xmlns:a="http://schemas.openxmlformats.org/drawingml/2006/main">
            <a:ext uri="{FF2B5EF4-FFF2-40B4-BE49-F238E27FC236}">
              <a16:creationId xmlns:a16="http://schemas.microsoft.com/office/drawing/2014/main" id="{20B7226E-FF23-BFB8-6959-D904DFB65101}"/>
            </a:ext>
          </a:extLst>
        </cdr:cNvPr>
        <cdr:cNvCxnSpPr/>
      </cdr:nvCxnSpPr>
      <cdr:spPr>
        <a:xfrm xmlns:a="http://schemas.openxmlformats.org/drawingml/2006/main">
          <a:off x="324253" y="3256864"/>
          <a:ext cx="8382203" cy="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16T07:34:24.06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55 13,'0'-2,"-2"-1,-3 1,-2 0,-2 0,-1 1,-2 1,2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16T07:34:32.08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16T07:34:41.31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122 29,'-2'0,"-3"0,-2 0,-2 0,-2-2,0-1,-1 1,2-2,0 0,1 0,-1 2,0 0,1-1,2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63d899a2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63d899a2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137eaa2265b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137eaa2265b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137eaa2265b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137eaa2265b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137eaa2265b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137eaa2265b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63d899a22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363d899a22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PROPOSAL </a:t>
            </a:r>
            <a:r>
              <a:rPr lang="en" dirty="0">
                <a:solidFill>
                  <a:schemeClr val="dk2"/>
                </a:solidFill>
              </a:rPr>
              <a:t>INTRODUCTION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134c999f7b1_0_1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134c999f7b1_0_1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4c999f7b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4c999f7b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6387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34c999f7b1_0_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34c999f7b1_0_9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834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137eaa2265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137eaa2265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5699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63d899a2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63d899a2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912475" y="0"/>
            <a:ext cx="3231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39000" y="535000"/>
            <a:ext cx="4359000" cy="15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39000" y="2025100"/>
            <a:ext cx="2846100" cy="7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/>
          <p:nvPr/>
        </p:nvSpPr>
        <p:spPr>
          <a:xfrm>
            <a:off x="5250" y="3390175"/>
            <a:ext cx="9133500" cy="175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ubTitle" idx="1"/>
          </p:nvPr>
        </p:nvSpPr>
        <p:spPr>
          <a:xfrm>
            <a:off x="715100" y="1520063"/>
            <a:ext cx="22935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2"/>
          </p:nvPr>
        </p:nvSpPr>
        <p:spPr>
          <a:xfrm>
            <a:off x="3159750" y="1520063"/>
            <a:ext cx="22935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3"/>
          </p:nvPr>
        </p:nvSpPr>
        <p:spPr>
          <a:xfrm>
            <a:off x="715100" y="2243663"/>
            <a:ext cx="229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4"/>
          </p:nvPr>
        </p:nvSpPr>
        <p:spPr>
          <a:xfrm>
            <a:off x="3159750" y="2243663"/>
            <a:ext cx="229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5159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8400" y="4851953"/>
            <a:ext cx="9156000" cy="30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hasCustomPrompt="1"/>
          </p:nvPr>
        </p:nvSpPr>
        <p:spPr>
          <a:xfrm>
            <a:off x="762475" y="1314250"/>
            <a:ext cx="667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715100" y="2312575"/>
            <a:ext cx="2331600" cy="4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3573008" y="1314250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3"/>
          </p:nvPr>
        </p:nvSpPr>
        <p:spPr>
          <a:xfrm>
            <a:off x="3398900" y="2312575"/>
            <a:ext cx="2331600" cy="4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 hasCustomPrompt="1"/>
          </p:nvPr>
        </p:nvSpPr>
        <p:spPr>
          <a:xfrm>
            <a:off x="6210642" y="1314250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5"/>
          </p:nvPr>
        </p:nvSpPr>
        <p:spPr>
          <a:xfrm>
            <a:off x="6087600" y="2312574"/>
            <a:ext cx="2331600" cy="4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6" hasCustomPrompt="1"/>
          </p:nvPr>
        </p:nvSpPr>
        <p:spPr>
          <a:xfrm>
            <a:off x="762483" y="3106232"/>
            <a:ext cx="667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7"/>
          </p:nvPr>
        </p:nvSpPr>
        <p:spPr>
          <a:xfrm>
            <a:off x="720000" y="4118143"/>
            <a:ext cx="2331600" cy="4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8" hasCustomPrompt="1"/>
          </p:nvPr>
        </p:nvSpPr>
        <p:spPr>
          <a:xfrm>
            <a:off x="3572996" y="3112473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9"/>
          </p:nvPr>
        </p:nvSpPr>
        <p:spPr>
          <a:xfrm>
            <a:off x="3403800" y="4118143"/>
            <a:ext cx="2331600" cy="4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3" hasCustomPrompt="1"/>
          </p:nvPr>
        </p:nvSpPr>
        <p:spPr>
          <a:xfrm>
            <a:off x="6203917" y="3112473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4"/>
          </p:nvPr>
        </p:nvSpPr>
        <p:spPr>
          <a:xfrm>
            <a:off x="6087600" y="4118140"/>
            <a:ext cx="2331600" cy="4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6"/>
          </p:nvPr>
        </p:nvSpPr>
        <p:spPr>
          <a:xfrm>
            <a:off x="715100" y="1907767"/>
            <a:ext cx="2331600" cy="58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7"/>
          </p:nvPr>
        </p:nvSpPr>
        <p:spPr>
          <a:xfrm>
            <a:off x="3403802" y="1907767"/>
            <a:ext cx="2331600" cy="58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8"/>
          </p:nvPr>
        </p:nvSpPr>
        <p:spPr>
          <a:xfrm>
            <a:off x="6092499" y="1907767"/>
            <a:ext cx="2331600" cy="58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9"/>
          </p:nvPr>
        </p:nvSpPr>
        <p:spPr>
          <a:xfrm>
            <a:off x="715100" y="3718245"/>
            <a:ext cx="2331600" cy="58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20"/>
          </p:nvPr>
        </p:nvSpPr>
        <p:spPr>
          <a:xfrm>
            <a:off x="3403805" y="3718245"/>
            <a:ext cx="2331600" cy="58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1"/>
          </p:nvPr>
        </p:nvSpPr>
        <p:spPr>
          <a:xfrm>
            <a:off x="6092499" y="3718242"/>
            <a:ext cx="2331600" cy="58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8794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10575" y="4614200"/>
            <a:ext cx="9133500" cy="52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_1_1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subTitle" idx="1"/>
          </p:nvPr>
        </p:nvSpPr>
        <p:spPr>
          <a:xfrm>
            <a:off x="715100" y="1152475"/>
            <a:ext cx="77040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/>
          <p:nvPr/>
        </p:nvSpPr>
        <p:spPr>
          <a:xfrm>
            <a:off x="-8400" y="4851953"/>
            <a:ext cx="9156000" cy="30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/>
          <p:nvPr/>
        </p:nvSpPr>
        <p:spPr>
          <a:xfrm>
            <a:off x="5912475" y="0"/>
            <a:ext cx="3231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ctrTitle"/>
          </p:nvPr>
        </p:nvSpPr>
        <p:spPr>
          <a:xfrm>
            <a:off x="715100" y="535000"/>
            <a:ext cx="36768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subTitle" idx="1"/>
          </p:nvPr>
        </p:nvSpPr>
        <p:spPr>
          <a:xfrm>
            <a:off x="715137" y="1448530"/>
            <a:ext cx="3676800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6" name="Google Shape;176;p28"/>
          <p:cNvSpPr txBox="1"/>
          <p:nvPr/>
        </p:nvSpPr>
        <p:spPr>
          <a:xfrm>
            <a:off x="730250" y="3683000"/>
            <a:ext cx="4138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CREDITS: 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and includes icons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infographics &amp;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/>
          <p:nvPr/>
        </p:nvSpPr>
        <p:spPr>
          <a:xfrm>
            <a:off x="10575" y="4303400"/>
            <a:ext cx="9133500" cy="84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29"/>
          <p:cNvGrpSpPr/>
          <p:nvPr/>
        </p:nvGrpSpPr>
        <p:grpSpPr>
          <a:xfrm rot="10800000">
            <a:off x="5546350" y="-481975"/>
            <a:ext cx="4988000" cy="4351750"/>
            <a:chOff x="-1292600" y="927725"/>
            <a:chExt cx="4988000" cy="4351750"/>
          </a:xfrm>
        </p:grpSpPr>
        <p:sp>
          <p:nvSpPr>
            <p:cNvPr id="180" name="Google Shape;180;p29"/>
            <p:cNvSpPr/>
            <p:nvPr/>
          </p:nvSpPr>
          <p:spPr>
            <a:xfrm>
              <a:off x="-12926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9"/>
            <p:cNvSpPr/>
            <p:nvPr/>
          </p:nvSpPr>
          <p:spPr>
            <a:xfrm>
              <a:off x="-7105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9"/>
            <p:cNvSpPr/>
            <p:nvPr/>
          </p:nvSpPr>
          <p:spPr>
            <a:xfrm>
              <a:off x="-1284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453700" y="43312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9"/>
            <p:cNvSpPr/>
            <p:nvPr/>
          </p:nvSpPr>
          <p:spPr>
            <a:xfrm>
              <a:off x="10358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9"/>
            <p:cNvSpPr/>
            <p:nvPr/>
          </p:nvSpPr>
          <p:spPr>
            <a:xfrm>
              <a:off x="16179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9"/>
            <p:cNvSpPr/>
            <p:nvPr/>
          </p:nvSpPr>
          <p:spPr>
            <a:xfrm>
              <a:off x="4537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9"/>
            <p:cNvSpPr/>
            <p:nvPr/>
          </p:nvSpPr>
          <p:spPr>
            <a:xfrm>
              <a:off x="453700" y="3196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9"/>
            <p:cNvSpPr/>
            <p:nvPr/>
          </p:nvSpPr>
          <p:spPr>
            <a:xfrm>
              <a:off x="453700" y="4898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16179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617900" y="4898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2183400" y="376397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27489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453700" y="2629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453700" y="20622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453700" y="1494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453700" y="927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1617900" y="3196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33144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27489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/>
          <p:nvPr/>
        </p:nvSpPr>
        <p:spPr>
          <a:xfrm>
            <a:off x="10575" y="0"/>
            <a:ext cx="9133500" cy="84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" name="Google Shape;202;p30"/>
          <p:cNvGrpSpPr/>
          <p:nvPr/>
        </p:nvGrpSpPr>
        <p:grpSpPr>
          <a:xfrm>
            <a:off x="-1064000" y="2985125"/>
            <a:ext cx="4988000" cy="2650000"/>
            <a:chOff x="-1064000" y="2985125"/>
            <a:chExt cx="4988000" cy="2650000"/>
          </a:xfrm>
        </p:grpSpPr>
        <p:sp>
          <p:nvSpPr>
            <p:cNvPr id="203" name="Google Shape;203;p30"/>
            <p:cNvSpPr/>
            <p:nvPr/>
          </p:nvSpPr>
          <p:spPr>
            <a:xfrm rot="10800000" flipH="1">
              <a:off x="-1064000" y="35523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0"/>
            <p:cNvSpPr/>
            <p:nvPr/>
          </p:nvSpPr>
          <p:spPr>
            <a:xfrm rot="10800000" flipH="1">
              <a:off x="-481900" y="35523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0"/>
            <p:cNvSpPr/>
            <p:nvPr/>
          </p:nvSpPr>
          <p:spPr>
            <a:xfrm rot="10800000" flipH="1">
              <a:off x="100200" y="35523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 rot="10800000" flipH="1">
              <a:off x="682300" y="355237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0"/>
            <p:cNvSpPr/>
            <p:nvPr/>
          </p:nvSpPr>
          <p:spPr>
            <a:xfrm rot="10800000" flipH="1">
              <a:off x="1264400" y="35523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 rot="10800000" flipH="1">
              <a:off x="1846500" y="35523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 rot="10800000" flipH="1">
              <a:off x="682300" y="4119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 rot="10800000" flipH="1">
              <a:off x="682300" y="46868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 rot="10800000" flipH="1">
              <a:off x="682300" y="29851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0"/>
            <p:cNvSpPr/>
            <p:nvPr/>
          </p:nvSpPr>
          <p:spPr>
            <a:xfrm rot="10800000" flipH="1">
              <a:off x="1846500" y="4119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 rot="10800000" flipH="1">
              <a:off x="1846500" y="29851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0"/>
            <p:cNvSpPr/>
            <p:nvPr/>
          </p:nvSpPr>
          <p:spPr>
            <a:xfrm rot="10800000" flipH="1">
              <a:off x="2412000" y="41196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 rot="10800000" flipH="1">
              <a:off x="2977500" y="4119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 rot="10800000" flipH="1">
              <a:off x="682300" y="52541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 rot="10800000" flipH="1">
              <a:off x="1846500" y="46868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 rot="10800000" flipH="1">
              <a:off x="3543000" y="4119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0"/>
            <p:cNvSpPr/>
            <p:nvPr/>
          </p:nvSpPr>
          <p:spPr>
            <a:xfrm rot="10800000" flipH="1">
              <a:off x="2977500" y="35523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-8400" y="4851953"/>
            <a:ext cx="9156000" cy="30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4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10575" y="0"/>
            <a:ext cx="9133500" cy="84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360325" y="1122625"/>
            <a:ext cx="4063800" cy="13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360200" y="2385675"/>
            <a:ext cx="4063800" cy="21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4969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exend Deca"/>
              <a:buNone/>
              <a:defRPr sz="35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7" r:id="rId4"/>
    <p:sldLayoutId id="2147483674" r:id="rId5"/>
    <p:sldLayoutId id="2147483675" r:id="rId6"/>
    <p:sldLayoutId id="2147483676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lforloan.herokuapp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customXml" Target="../ink/ink1.xml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ctrTitle"/>
          </p:nvPr>
        </p:nvSpPr>
        <p:spPr>
          <a:xfrm>
            <a:off x="725780" y="298381"/>
            <a:ext cx="4359000" cy="15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BANK LOAN </a:t>
            </a:r>
            <a:r>
              <a:rPr lang="en" dirty="0">
                <a:solidFill>
                  <a:schemeClr val="dk2"/>
                </a:solidFill>
              </a:rPr>
              <a:t>PROPOSAL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31" name="Google Shape;231;p34"/>
          <p:cNvSpPr txBox="1">
            <a:spLocks noGrp="1"/>
          </p:cNvSpPr>
          <p:nvPr>
            <p:ph type="subTitle" idx="1"/>
          </p:nvPr>
        </p:nvSpPr>
        <p:spPr>
          <a:xfrm>
            <a:off x="1169579" y="1908419"/>
            <a:ext cx="2846100" cy="2063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</a:rPr>
              <a:t>Members</a:t>
            </a:r>
            <a:r>
              <a:rPr lang="en" dirty="0">
                <a:solidFill>
                  <a:schemeClr val="bg2"/>
                </a:solidFill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David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Brendan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Phuong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Angela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Erastus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Dante</a:t>
            </a:r>
            <a:endParaRPr dirty="0"/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t="31903" b="1407"/>
          <a:stretch/>
        </p:blipFill>
        <p:spPr>
          <a:xfrm>
            <a:off x="4631050" y="2591900"/>
            <a:ext cx="1899600" cy="1899600"/>
          </a:xfrm>
          <a:prstGeom prst="round2Same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 rotWithShape="1">
          <a:blip r:embed="rId4">
            <a:alphaModFix/>
          </a:blip>
          <a:srcRect l="43882" r="-135"/>
          <a:stretch/>
        </p:blipFill>
        <p:spPr>
          <a:xfrm>
            <a:off x="6520125" y="695850"/>
            <a:ext cx="1899600" cy="18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 rotWithShape="1">
          <a:blip r:embed="rId5">
            <a:alphaModFix/>
          </a:blip>
          <a:srcRect l="15354" r="12354" b="4607"/>
          <a:stretch/>
        </p:blipFill>
        <p:spPr>
          <a:xfrm>
            <a:off x="6569408" y="2633092"/>
            <a:ext cx="1822200" cy="18033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35" name="Google Shape;235;p34"/>
          <p:cNvGrpSpPr/>
          <p:nvPr/>
        </p:nvGrpSpPr>
        <p:grpSpPr>
          <a:xfrm>
            <a:off x="-441662" y="1940757"/>
            <a:ext cx="2846100" cy="3166775"/>
            <a:chOff x="-128400" y="927725"/>
            <a:chExt cx="3823800" cy="4351750"/>
          </a:xfrm>
        </p:grpSpPr>
        <p:sp>
          <p:nvSpPr>
            <p:cNvPr id="236" name="Google Shape;236;p34"/>
            <p:cNvSpPr/>
            <p:nvPr/>
          </p:nvSpPr>
          <p:spPr>
            <a:xfrm>
              <a:off x="-1284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4"/>
            <p:cNvSpPr/>
            <p:nvPr/>
          </p:nvSpPr>
          <p:spPr>
            <a:xfrm>
              <a:off x="453700" y="43312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4"/>
            <p:cNvSpPr/>
            <p:nvPr/>
          </p:nvSpPr>
          <p:spPr>
            <a:xfrm>
              <a:off x="10358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4"/>
            <p:cNvSpPr/>
            <p:nvPr/>
          </p:nvSpPr>
          <p:spPr>
            <a:xfrm>
              <a:off x="16179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4"/>
            <p:cNvSpPr/>
            <p:nvPr/>
          </p:nvSpPr>
          <p:spPr>
            <a:xfrm>
              <a:off x="4537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4"/>
            <p:cNvSpPr/>
            <p:nvPr/>
          </p:nvSpPr>
          <p:spPr>
            <a:xfrm>
              <a:off x="453700" y="3196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453700" y="4898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16179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1617900" y="4898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2183400" y="376397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27489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453700" y="2629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453700" y="20622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453700" y="1494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453700" y="927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1617900" y="3196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33144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27489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oogle Shape;1346;p63">
            <a:extLst>
              <a:ext uri="{FF2B5EF4-FFF2-40B4-BE49-F238E27FC236}">
                <a16:creationId xmlns:a16="http://schemas.microsoft.com/office/drawing/2014/main" id="{F21F8538-5F52-A881-9C2A-E1B677F6B82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6675" r="16675"/>
          <a:stretch/>
        </p:blipFill>
        <p:spPr>
          <a:xfrm>
            <a:off x="4650429" y="2607062"/>
            <a:ext cx="1899600" cy="1899600"/>
          </a:xfrm>
          <a:prstGeom prst="round2Same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FCE3C8-2856-4420-3FC9-DFA622E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05" y="70224"/>
            <a:ext cx="7704000" cy="572700"/>
          </a:xfrm>
        </p:spPr>
        <p:txBody>
          <a:bodyPr/>
          <a:lstStyle/>
          <a:p>
            <a:pPr algn="ctr"/>
            <a:r>
              <a:rPr lang="en-GB" dirty="0"/>
              <a:t>Visualisation Process</a:t>
            </a:r>
            <a:endParaRPr lang="en-AU" dirty="0"/>
          </a:p>
        </p:txBody>
      </p:sp>
      <p:sp>
        <p:nvSpPr>
          <p:cNvPr id="6" name="Google Shape;1084;p44">
            <a:extLst>
              <a:ext uri="{FF2B5EF4-FFF2-40B4-BE49-F238E27FC236}">
                <a16:creationId xmlns:a16="http://schemas.microsoft.com/office/drawing/2014/main" id="{60D1D1F6-AF28-B19D-2731-CFBA061C4993}"/>
              </a:ext>
            </a:extLst>
          </p:cNvPr>
          <p:cNvSpPr/>
          <p:nvPr/>
        </p:nvSpPr>
        <p:spPr>
          <a:xfrm>
            <a:off x="3199683" y="726142"/>
            <a:ext cx="2209123" cy="639281"/>
          </a:xfrm>
          <a:prstGeom prst="roundRect">
            <a:avLst>
              <a:gd name="adj" fmla="val 0"/>
            </a:avLst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500" b="1" dirty="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Web Page</a:t>
            </a:r>
            <a:endParaRPr sz="2500" b="1" dirty="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7" name="Google Shape;1085;p44">
            <a:extLst>
              <a:ext uri="{FF2B5EF4-FFF2-40B4-BE49-F238E27FC236}">
                <a16:creationId xmlns:a16="http://schemas.microsoft.com/office/drawing/2014/main" id="{2BF54D2C-73E1-48D3-ED2D-12C265286B64}"/>
              </a:ext>
            </a:extLst>
          </p:cNvPr>
          <p:cNvSpPr/>
          <p:nvPr/>
        </p:nvSpPr>
        <p:spPr>
          <a:xfrm>
            <a:off x="6085350" y="1819424"/>
            <a:ext cx="1421700" cy="472800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GB" sz="2400" b="1" dirty="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Back end</a:t>
            </a:r>
            <a:endParaRPr sz="2400" b="1" dirty="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8" name="Google Shape;1086;p44">
            <a:extLst>
              <a:ext uri="{FF2B5EF4-FFF2-40B4-BE49-F238E27FC236}">
                <a16:creationId xmlns:a16="http://schemas.microsoft.com/office/drawing/2014/main" id="{377A6F28-2112-93F6-1F9E-35B8A5542BBA}"/>
              </a:ext>
            </a:extLst>
          </p:cNvPr>
          <p:cNvSpPr/>
          <p:nvPr/>
        </p:nvSpPr>
        <p:spPr>
          <a:xfrm>
            <a:off x="1488696" y="1819424"/>
            <a:ext cx="1421700" cy="472800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AU" sz="2400" b="1" dirty="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F</a:t>
            </a:r>
            <a:r>
              <a:rPr lang="en" sz="2400" b="1" dirty="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ront end</a:t>
            </a:r>
            <a:endParaRPr sz="2400" b="1" dirty="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9" name="Google Shape;1087;p44">
            <a:extLst>
              <a:ext uri="{FF2B5EF4-FFF2-40B4-BE49-F238E27FC236}">
                <a16:creationId xmlns:a16="http://schemas.microsoft.com/office/drawing/2014/main" id="{124F06C6-3863-B09B-3A4B-6B740CD80607}"/>
              </a:ext>
            </a:extLst>
          </p:cNvPr>
          <p:cNvSpPr/>
          <p:nvPr/>
        </p:nvSpPr>
        <p:spPr>
          <a:xfrm>
            <a:off x="108682" y="2780548"/>
            <a:ext cx="1184360" cy="472800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sz="1600" dirty="0">
                <a:solidFill>
                  <a:schemeClr val="tx1"/>
                </a:solidFill>
                <a:latin typeface="Consolas" panose="020B0609020204030204" pitchFamily="49" charset="0"/>
              </a:rPr>
              <a:t>   HTML</a:t>
            </a:r>
          </a:p>
        </p:txBody>
      </p:sp>
      <p:sp>
        <p:nvSpPr>
          <p:cNvPr id="10" name="Google Shape;1088;p44">
            <a:extLst>
              <a:ext uri="{FF2B5EF4-FFF2-40B4-BE49-F238E27FC236}">
                <a16:creationId xmlns:a16="http://schemas.microsoft.com/office/drawing/2014/main" id="{62CFC6C0-DAED-4B8C-73A5-16E8A3F046A4}"/>
              </a:ext>
            </a:extLst>
          </p:cNvPr>
          <p:cNvSpPr/>
          <p:nvPr/>
        </p:nvSpPr>
        <p:spPr>
          <a:xfrm>
            <a:off x="1549088" y="2780549"/>
            <a:ext cx="1171127" cy="472800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13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CSS</a:t>
            </a:r>
            <a:endParaRPr sz="13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090;p44">
            <a:extLst>
              <a:ext uri="{FF2B5EF4-FFF2-40B4-BE49-F238E27FC236}">
                <a16:creationId xmlns:a16="http://schemas.microsoft.com/office/drawing/2014/main" id="{D8BD7241-267F-5110-3DF2-8FA914085480}"/>
              </a:ext>
            </a:extLst>
          </p:cNvPr>
          <p:cNvSpPr/>
          <p:nvPr/>
        </p:nvSpPr>
        <p:spPr>
          <a:xfrm>
            <a:off x="6447845" y="2790842"/>
            <a:ext cx="1210200" cy="47280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13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SQLITE DATABASE</a:t>
            </a:r>
            <a:endParaRPr sz="13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" name="Google Shape;1091;p44">
            <a:extLst>
              <a:ext uri="{FF2B5EF4-FFF2-40B4-BE49-F238E27FC236}">
                <a16:creationId xmlns:a16="http://schemas.microsoft.com/office/drawing/2014/main" id="{9707CCD5-348D-721E-3465-EFFCE1E9A5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97441" y="219186"/>
            <a:ext cx="505350" cy="2691739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1092;p44">
            <a:extLst>
              <a:ext uri="{FF2B5EF4-FFF2-40B4-BE49-F238E27FC236}">
                <a16:creationId xmlns:a16="http://schemas.microsoft.com/office/drawing/2014/main" id="{E20987F8-E7DB-F058-59F6-04D8930FB3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07014" y="422192"/>
            <a:ext cx="505350" cy="2289115"/>
          </a:xfrm>
          <a:prstGeom prst="bentConnector3">
            <a:avLst>
              <a:gd name="adj1" fmla="val 49999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1093;p44">
            <a:extLst>
              <a:ext uri="{FF2B5EF4-FFF2-40B4-BE49-F238E27FC236}">
                <a16:creationId xmlns:a16="http://schemas.microsoft.com/office/drawing/2014/main" id="{BD69303A-BAD6-3471-F990-53A5C9AA36A4}"/>
              </a:ext>
            </a:extLst>
          </p:cNvPr>
          <p:cNvCxnSpPr>
            <a:cxnSpLocks/>
          </p:cNvCxnSpPr>
          <p:nvPr/>
        </p:nvCxnSpPr>
        <p:spPr>
          <a:xfrm rot="-5400000">
            <a:off x="1188712" y="1762049"/>
            <a:ext cx="488400" cy="1548600"/>
          </a:xfrm>
          <a:prstGeom prst="bentConnector3">
            <a:avLst>
              <a:gd name="adj1" fmla="val 49992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098;p44">
            <a:extLst>
              <a:ext uri="{FF2B5EF4-FFF2-40B4-BE49-F238E27FC236}">
                <a16:creationId xmlns:a16="http://schemas.microsoft.com/office/drawing/2014/main" id="{FA25447F-3FB1-D9C2-735E-602CFD102F4D}"/>
              </a:ext>
            </a:extLst>
          </p:cNvPr>
          <p:cNvSpPr/>
          <p:nvPr/>
        </p:nvSpPr>
        <p:spPr>
          <a:xfrm>
            <a:off x="3146288" y="2780549"/>
            <a:ext cx="1077835" cy="472800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13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JS</a:t>
            </a:r>
            <a:endParaRPr sz="13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" name="Google Shape;1099;p44">
            <a:extLst>
              <a:ext uri="{FF2B5EF4-FFF2-40B4-BE49-F238E27FC236}">
                <a16:creationId xmlns:a16="http://schemas.microsoft.com/office/drawing/2014/main" id="{D184BA57-E590-AA1D-0BE3-50CDC80B85F8}"/>
              </a:ext>
            </a:extLst>
          </p:cNvPr>
          <p:cNvCxnSpPr>
            <a:cxnSpLocks/>
          </p:cNvCxnSpPr>
          <p:nvPr/>
        </p:nvCxnSpPr>
        <p:spPr>
          <a:xfrm rot="5400000" flipH="1">
            <a:off x="2744996" y="1762049"/>
            <a:ext cx="488400" cy="1548600"/>
          </a:xfrm>
          <a:prstGeom prst="bentConnector3">
            <a:avLst>
              <a:gd name="adj1" fmla="val 49992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1100;p44">
            <a:extLst>
              <a:ext uri="{FF2B5EF4-FFF2-40B4-BE49-F238E27FC236}">
                <a16:creationId xmlns:a16="http://schemas.microsoft.com/office/drawing/2014/main" id="{FDA72E59-8058-79F4-CD2A-8681947A5EB8}"/>
              </a:ext>
            </a:extLst>
          </p:cNvPr>
          <p:cNvCxnSpPr>
            <a:cxnSpLocks/>
          </p:cNvCxnSpPr>
          <p:nvPr/>
        </p:nvCxnSpPr>
        <p:spPr>
          <a:xfrm>
            <a:off x="2215659" y="2292149"/>
            <a:ext cx="0" cy="488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1089;p44">
            <a:extLst>
              <a:ext uri="{FF2B5EF4-FFF2-40B4-BE49-F238E27FC236}">
                <a16:creationId xmlns:a16="http://schemas.microsoft.com/office/drawing/2014/main" id="{22609434-2721-4A53-06A4-7A76DBA681E3}"/>
              </a:ext>
            </a:extLst>
          </p:cNvPr>
          <p:cNvSpPr/>
          <p:nvPr/>
        </p:nvSpPr>
        <p:spPr>
          <a:xfrm>
            <a:off x="5058000" y="2794037"/>
            <a:ext cx="1210200" cy="47280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13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  <a:endParaRPr sz="13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1090;p44">
            <a:extLst>
              <a:ext uri="{FF2B5EF4-FFF2-40B4-BE49-F238E27FC236}">
                <a16:creationId xmlns:a16="http://schemas.microsoft.com/office/drawing/2014/main" id="{08929967-8D8B-0B42-DC4C-2198B22D951E}"/>
              </a:ext>
            </a:extLst>
          </p:cNvPr>
          <p:cNvSpPr/>
          <p:nvPr/>
        </p:nvSpPr>
        <p:spPr>
          <a:xfrm>
            <a:off x="3062747" y="3446498"/>
            <a:ext cx="1247606" cy="482163"/>
          </a:xfrm>
          <a:prstGeom prst="roundRect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13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Jquery/Echart</a:t>
            </a:r>
            <a:endParaRPr sz="13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1089;p44">
            <a:extLst>
              <a:ext uri="{FF2B5EF4-FFF2-40B4-BE49-F238E27FC236}">
                <a16:creationId xmlns:a16="http://schemas.microsoft.com/office/drawing/2014/main" id="{84AF316F-49BE-3119-2EDA-EA54BD0AFCAE}"/>
              </a:ext>
            </a:extLst>
          </p:cNvPr>
          <p:cNvSpPr/>
          <p:nvPr/>
        </p:nvSpPr>
        <p:spPr>
          <a:xfrm>
            <a:off x="3062747" y="4122874"/>
            <a:ext cx="1247606" cy="472800"/>
          </a:xfrm>
          <a:prstGeom prst="roundRect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13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Ajax</a:t>
            </a:r>
            <a:endParaRPr sz="13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" name="Google Shape;1100;p44">
            <a:extLst>
              <a:ext uri="{FF2B5EF4-FFF2-40B4-BE49-F238E27FC236}">
                <a16:creationId xmlns:a16="http://schemas.microsoft.com/office/drawing/2014/main" id="{E6561A1E-2CF7-D038-DB9B-CF074D6F0A91}"/>
              </a:ext>
            </a:extLst>
          </p:cNvPr>
          <p:cNvCxnSpPr>
            <a:cxnSpLocks/>
          </p:cNvCxnSpPr>
          <p:nvPr/>
        </p:nvCxnSpPr>
        <p:spPr>
          <a:xfrm>
            <a:off x="3760421" y="3929726"/>
            <a:ext cx="0" cy="193148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100;p44">
            <a:extLst>
              <a:ext uri="{FF2B5EF4-FFF2-40B4-BE49-F238E27FC236}">
                <a16:creationId xmlns:a16="http://schemas.microsoft.com/office/drawing/2014/main" id="{D6EE5B52-3ACE-96C1-062A-5ADF22B98B3B}"/>
              </a:ext>
            </a:extLst>
          </p:cNvPr>
          <p:cNvCxnSpPr>
            <a:cxnSpLocks/>
          </p:cNvCxnSpPr>
          <p:nvPr/>
        </p:nvCxnSpPr>
        <p:spPr>
          <a:xfrm>
            <a:off x="3760421" y="3252070"/>
            <a:ext cx="0" cy="193148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100;p44">
            <a:extLst>
              <a:ext uri="{FF2B5EF4-FFF2-40B4-BE49-F238E27FC236}">
                <a16:creationId xmlns:a16="http://schemas.microsoft.com/office/drawing/2014/main" id="{695CA69E-C9DA-2D80-5642-A5CDEEC17D08}"/>
              </a:ext>
            </a:extLst>
          </p:cNvPr>
          <p:cNvCxnSpPr>
            <a:cxnSpLocks/>
          </p:cNvCxnSpPr>
          <p:nvPr/>
        </p:nvCxnSpPr>
        <p:spPr>
          <a:xfrm>
            <a:off x="5764665" y="3273842"/>
            <a:ext cx="0" cy="193148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1100;p44">
            <a:extLst>
              <a:ext uri="{FF2B5EF4-FFF2-40B4-BE49-F238E27FC236}">
                <a16:creationId xmlns:a16="http://schemas.microsoft.com/office/drawing/2014/main" id="{0DF37FB0-874A-BBAA-8A64-77FD32BD975C}"/>
              </a:ext>
            </a:extLst>
          </p:cNvPr>
          <p:cNvCxnSpPr>
            <a:cxnSpLocks/>
          </p:cNvCxnSpPr>
          <p:nvPr/>
        </p:nvCxnSpPr>
        <p:spPr>
          <a:xfrm>
            <a:off x="7124518" y="3273842"/>
            <a:ext cx="0" cy="29262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1089;p44">
            <a:extLst>
              <a:ext uri="{FF2B5EF4-FFF2-40B4-BE49-F238E27FC236}">
                <a16:creationId xmlns:a16="http://schemas.microsoft.com/office/drawing/2014/main" id="{62CD5E96-3BAE-E3EF-1B88-BDD1825C7957}"/>
              </a:ext>
            </a:extLst>
          </p:cNvPr>
          <p:cNvSpPr/>
          <p:nvPr/>
        </p:nvSpPr>
        <p:spPr>
          <a:xfrm>
            <a:off x="5262840" y="3480245"/>
            <a:ext cx="962749" cy="47280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AU" sz="13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App.py</a:t>
            </a:r>
            <a:endParaRPr sz="13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1089;p44">
            <a:extLst>
              <a:ext uri="{FF2B5EF4-FFF2-40B4-BE49-F238E27FC236}">
                <a16:creationId xmlns:a16="http://schemas.microsoft.com/office/drawing/2014/main" id="{FF84771E-0FB7-C183-1149-E23170FF2A71}"/>
              </a:ext>
            </a:extLst>
          </p:cNvPr>
          <p:cNvSpPr/>
          <p:nvPr/>
        </p:nvSpPr>
        <p:spPr>
          <a:xfrm>
            <a:off x="5765618" y="4226034"/>
            <a:ext cx="844917" cy="476241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AU" sz="13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unit.py</a:t>
            </a:r>
            <a:endParaRPr sz="13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0" name="Google Shape;1094;p44">
            <a:extLst>
              <a:ext uri="{FF2B5EF4-FFF2-40B4-BE49-F238E27FC236}">
                <a16:creationId xmlns:a16="http://schemas.microsoft.com/office/drawing/2014/main" id="{13D64E3B-BFE6-3D21-622B-A3398C47DEE6}"/>
              </a:ext>
            </a:extLst>
          </p:cNvPr>
          <p:cNvGrpSpPr/>
          <p:nvPr/>
        </p:nvGrpSpPr>
        <p:grpSpPr>
          <a:xfrm>
            <a:off x="5187510" y="3961973"/>
            <a:ext cx="1155155" cy="281170"/>
            <a:chOff x="-9347925" y="1650238"/>
            <a:chExt cx="15227450" cy="491865"/>
          </a:xfrm>
        </p:grpSpPr>
        <p:cxnSp>
          <p:nvCxnSpPr>
            <p:cNvPr id="31" name="Google Shape;1095;p44">
              <a:extLst>
                <a:ext uri="{FF2B5EF4-FFF2-40B4-BE49-F238E27FC236}">
                  <a16:creationId xmlns:a16="http://schemas.microsoft.com/office/drawing/2014/main" id="{DEEC644E-7030-2D77-435A-256200894F12}"/>
                </a:ext>
              </a:extLst>
            </p:cNvPr>
            <p:cNvCxnSpPr/>
            <p:nvPr/>
          </p:nvCxnSpPr>
          <p:spPr>
            <a:xfrm rot="16200000" flipH="1">
              <a:off x="1676961" y="-2064001"/>
              <a:ext cx="488325" cy="7916803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1096;p44">
              <a:extLst>
                <a:ext uri="{FF2B5EF4-FFF2-40B4-BE49-F238E27FC236}">
                  <a16:creationId xmlns:a16="http://schemas.microsoft.com/office/drawing/2014/main" id="{A82BD26A-66BD-C1BE-16B3-26BD66110B1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-3902099" y="-3549937"/>
              <a:ext cx="246214" cy="11137866"/>
            </a:xfrm>
            <a:prstGeom prst="bentConnector2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5" name="Google Shape;1089;p44">
            <a:extLst>
              <a:ext uri="{FF2B5EF4-FFF2-40B4-BE49-F238E27FC236}">
                <a16:creationId xmlns:a16="http://schemas.microsoft.com/office/drawing/2014/main" id="{8C0B5FC0-C253-188A-EA84-3BF62682F9A1}"/>
              </a:ext>
            </a:extLst>
          </p:cNvPr>
          <p:cNvSpPr/>
          <p:nvPr/>
        </p:nvSpPr>
        <p:spPr>
          <a:xfrm>
            <a:off x="6631894" y="3485500"/>
            <a:ext cx="941501" cy="47280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AU" sz="13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Flask</a:t>
            </a:r>
            <a:endParaRPr sz="13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Google Shape;1089;p44">
            <a:extLst>
              <a:ext uri="{FF2B5EF4-FFF2-40B4-BE49-F238E27FC236}">
                <a16:creationId xmlns:a16="http://schemas.microsoft.com/office/drawing/2014/main" id="{87604375-1BD5-685F-50AB-DA0B3493B4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4945" y="4243143"/>
            <a:ext cx="962750" cy="45052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 algn="ctr">
              <a:buClr>
                <a:schemeClr val="dk1"/>
              </a:buClr>
              <a:buSzPts val="1100"/>
              <a:buNone/>
            </a:pPr>
            <a:r>
              <a:rPr lang="en-AU" sz="13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ML Models</a:t>
            </a:r>
            <a:endParaRPr sz="13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" name="Google Shape;1093;p44">
            <a:extLst>
              <a:ext uri="{FF2B5EF4-FFF2-40B4-BE49-F238E27FC236}">
                <a16:creationId xmlns:a16="http://schemas.microsoft.com/office/drawing/2014/main" id="{70330D4D-259B-2E43-A6A8-5E9F3319EB07}"/>
              </a:ext>
            </a:extLst>
          </p:cNvPr>
          <p:cNvCxnSpPr>
            <a:cxnSpLocks/>
          </p:cNvCxnSpPr>
          <p:nvPr/>
        </p:nvCxnSpPr>
        <p:spPr>
          <a:xfrm rot="-5400000">
            <a:off x="5944127" y="1774967"/>
            <a:ext cx="488400" cy="1548600"/>
          </a:xfrm>
          <a:prstGeom prst="bentConnector3">
            <a:avLst>
              <a:gd name="adj1" fmla="val 49992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" name="Google Shape;1099;p44">
            <a:extLst>
              <a:ext uri="{FF2B5EF4-FFF2-40B4-BE49-F238E27FC236}">
                <a16:creationId xmlns:a16="http://schemas.microsoft.com/office/drawing/2014/main" id="{12F2989A-45EA-D505-B73F-CBC29C3A787C}"/>
              </a:ext>
            </a:extLst>
          </p:cNvPr>
          <p:cNvCxnSpPr>
            <a:cxnSpLocks/>
          </p:cNvCxnSpPr>
          <p:nvPr/>
        </p:nvCxnSpPr>
        <p:spPr>
          <a:xfrm rot="5400000" flipH="1">
            <a:off x="7500411" y="1774967"/>
            <a:ext cx="488400" cy="1548600"/>
          </a:xfrm>
          <a:prstGeom prst="bentConnector3">
            <a:avLst>
              <a:gd name="adj1" fmla="val 49992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" name="Google Shape;1100;p44">
            <a:extLst>
              <a:ext uri="{FF2B5EF4-FFF2-40B4-BE49-F238E27FC236}">
                <a16:creationId xmlns:a16="http://schemas.microsoft.com/office/drawing/2014/main" id="{40BAA484-2E45-687C-9C2E-A61F66DC93C4}"/>
              </a:ext>
            </a:extLst>
          </p:cNvPr>
          <p:cNvCxnSpPr>
            <a:cxnSpLocks/>
          </p:cNvCxnSpPr>
          <p:nvPr/>
        </p:nvCxnSpPr>
        <p:spPr>
          <a:xfrm>
            <a:off x="6971074" y="2305067"/>
            <a:ext cx="0" cy="26668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1089;p44">
            <a:extLst>
              <a:ext uri="{FF2B5EF4-FFF2-40B4-BE49-F238E27FC236}">
                <a16:creationId xmlns:a16="http://schemas.microsoft.com/office/drawing/2014/main" id="{D08A34E4-5FA7-9597-8EDB-447698CD77FC}"/>
              </a:ext>
            </a:extLst>
          </p:cNvPr>
          <p:cNvSpPr/>
          <p:nvPr/>
        </p:nvSpPr>
        <p:spPr>
          <a:xfrm>
            <a:off x="7893537" y="2790842"/>
            <a:ext cx="1196769" cy="47280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AU" sz="13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Engineering</a:t>
            </a:r>
            <a:endParaRPr sz="13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" name="Google Shape;1089;p44">
            <a:extLst>
              <a:ext uri="{FF2B5EF4-FFF2-40B4-BE49-F238E27FC236}">
                <a16:creationId xmlns:a16="http://schemas.microsoft.com/office/drawing/2014/main" id="{25E35D13-BCA0-8763-F010-118E3FEB874C}"/>
              </a:ext>
            </a:extLst>
          </p:cNvPr>
          <p:cNvSpPr/>
          <p:nvPr/>
        </p:nvSpPr>
        <p:spPr>
          <a:xfrm>
            <a:off x="8013620" y="3569571"/>
            <a:ext cx="941501" cy="47280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GB" sz="13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Imputing</a:t>
            </a:r>
            <a:endParaRPr sz="13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4" name="Google Shape;1100;p44">
            <a:extLst>
              <a:ext uri="{FF2B5EF4-FFF2-40B4-BE49-F238E27FC236}">
                <a16:creationId xmlns:a16="http://schemas.microsoft.com/office/drawing/2014/main" id="{965DE048-B909-BE1B-9367-8096D1EFF085}"/>
              </a:ext>
            </a:extLst>
          </p:cNvPr>
          <p:cNvCxnSpPr>
            <a:cxnSpLocks/>
          </p:cNvCxnSpPr>
          <p:nvPr/>
        </p:nvCxnSpPr>
        <p:spPr>
          <a:xfrm>
            <a:off x="8525273" y="3267219"/>
            <a:ext cx="0" cy="29262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100;p44">
            <a:extLst>
              <a:ext uri="{FF2B5EF4-FFF2-40B4-BE49-F238E27FC236}">
                <a16:creationId xmlns:a16="http://schemas.microsoft.com/office/drawing/2014/main" id="{D7610E42-D893-9158-F1ED-0745C99A9EA9}"/>
              </a:ext>
            </a:extLst>
          </p:cNvPr>
          <p:cNvCxnSpPr>
            <a:cxnSpLocks/>
          </p:cNvCxnSpPr>
          <p:nvPr/>
        </p:nvCxnSpPr>
        <p:spPr>
          <a:xfrm>
            <a:off x="8515409" y="4019678"/>
            <a:ext cx="0" cy="193148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24A1494-FDAA-71C6-DDE0-4AEDE9647501}"/>
              </a:ext>
            </a:extLst>
          </p:cNvPr>
          <p:cNvCxnSpPr>
            <a:cxnSpLocks/>
          </p:cNvCxnSpPr>
          <p:nvPr/>
        </p:nvCxnSpPr>
        <p:spPr>
          <a:xfrm flipV="1">
            <a:off x="8525273" y="3982825"/>
            <a:ext cx="0" cy="283172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013E25D-F69A-336C-C101-6A148125CDBD}"/>
              </a:ext>
            </a:extLst>
          </p:cNvPr>
          <p:cNvCxnSpPr>
            <a:cxnSpLocks/>
          </p:cNvCxnSpPr>
          <p:nvPr/>
        </p:nvCxnSpPr>
        <p:spPr>
          <a:xfrm flipV="1">
            <a:off x="8528073" y="3252070"/>
            <a:ext cx="0" cy="283172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308D2C6-2FEA-F3D5-BAC4-174B8DA395E4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7641786" y="3027242"/>
            <a:ext cx="251751" cy="4279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E045EE6-40C1-35B6-1851-0D066776CC77}"/>
              </a:ext>
            </a:extLst>
          </p:cNvPr>
          <p:cNvCxnSpPr>
            <a:cxnSpLocks/>
          </p:cNvCxnSpPr>
          <p:nvPr/>
        </p:nvCxnSpPr>
        <p:spPr>
          <a:xfrm flipH="1">
            <a:off x="3866759" y="2068367"/>
            <a:ext cx="11024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oogle Shape;1089;p44">
            <a:extLst>
              <a:ext uri="{FF2B5EF4-FFF2-40B4-BE49-F238E27FC236}">
                <a16:creationId xmlns:a16="http://schemas.microsoft.com/office/drawing/2014/main" id="{2FD00CDE-8A6F-8CC7-CA35-DA15E4B52A96}"/>
              </a:ext>
            </a:extLst>
          </p:cNvPr>
          <p:cNvSpPr/>
          <p:nvPr/>
        </p:nvSpPr>
        <p:spPr>
          <a:xfrm>
            <a:off x="8013619" y="4219448"/>
            <a:ext cx="941502" cy="47280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AU" sz="13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Cleaning</a:t>
            </a:r>
            <a:endParaRPr sz="13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08F062A-F51D-BC2B-311B-22FC3891EE62}"/>
              </a:ext>
            </a:extLst>
          </p:cNvPr>
          <p:cNvCxnSpPr>
            <a:cxnSpLocks/>
          </p:cNvCxnSpPr>
          <p:nvPr/>
        </p:nvCxnSpPr>
        <p:spPr>
          <a:xfrm flipH="1">
            <a:off x="6259583" y="3712380"/>
            <a:ext cx="251751" cy="4279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743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/>
          <p:nvPr/>
        </p:nvSpPr>
        <p:spPr>
          <a:xfrm>
            <a:off x="3832352" y="1399220"/>
            <a:ext cx="667800" cy="64272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6"/>
          <p:cNvSpPr/>
          <p:nvPr/>
        </p:nvSpPr>
        <p:spPr>
          <a:xfrm>
            <a:off x="6602525" y="1375748"/>
            <a:ext cx="667800" cy="667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6"/>
          <p:cNvSpPr/>
          <p:nvPr/>
        </p:nvSpPr>
        <p:spPr>
          <a:xfrm>
            <a:off x="939964" y="1440480"/>
            <a:ext cx="667800" cy="667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6"/>
          <p:cNvSpPr txBox="1">
            <a:spLocks noGrp="1"/>
          </p:cNvSpPr>
          <p:nvPr>
            <p:ph type="subTitle" idx="16"/>
          </p:nvPr>
        </p:nvSpPr>
        <p:spPr>
          <a:xfrm>
            <a:off x="6223321" y="2269764"/>
            <a:ext cx="2491457" cy="14626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 dirty="0"/>
              <a:t>Selection of Machine Learning Algorithm</a:t>
            </a:r>
          </a:p>
        </p:txBody>
      </p:sp>
      <p:sp>
        <p:nvSpPr>
          <p:cNvPr id="289" name="Google Shape;289;p36"/>
          <p:cNvSpPr txBox="1">
            <a:spLocks noGrp="1"/>
          </p:cNvSpPr>
          <p:nvPr>
            <p:ph type="title"/>
          </p:nvPr>
        </p:nvSpPr>
        <p:spPr>
          <a:xfrm>
            <a:off x="929389" y="1547825"/>
            <a:ext cx="667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01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91" name="Google Shape;291;p36"/>
          <p:cNvSpPr txBox="1">
            <a:spLocks noGrp="1"/>
          </p:cNvSpPr>
          <p:nvPr>
            <p:ph type="title" idx="2"/>
          </p:nvPr>
        </p:nvSpPr>
        <p:spPr>
          <a:xfrm>
            <a:off x="3899576" y="1478669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02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93" name="Google Shape;293;p36"/>
          <p:cNvSpPr txBox="1">
            <a:spLocks noGrp="1"/>
          </p:cNvSpPr>
          <p:nvPr>
            <p:ph type="title" idx="4"/>
          </p:nvPr>
        </p:nvSpPr>
        <p:spPr>
          <a:xfrm>
            <a:off x="6602525" y="1424881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03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01" name="Google Shape;301;p36"/>
          <p:cNvSpPr txBox="1">
            <a:spLocks noGrp="1"/>
          </p:cNvSpPr>
          <p:nvPr>
            <p:ph type="title" idx="15"/>
          </p:nvPr>
        </p:nvSpPr>
        <p:spPr>
          <a:xfrm>
            <a:off x="293708" y="2357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Conclusion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02" name="Google Shape;302;p36"/>
          <p:cNvSpPr txBox="1">
            <a:spLocks noGrp="1"/>
          </p:cNvSpPr>
          <p:nvPr>
            <p:ph type="subTitle" idx="17"/>
          </p:nvPr>
        </p:nvSpPr>
        <p:spPr>
          <a:xfrm>
            <a:off x="293708" y="2295090"/>
            <a:ext cx="2331600" cy="11481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Selecting data  with right sample size</a:t>
            </a:r>
            <a:endParaRPr sz="2000" dirty="0"/>
          </a:p>
        </p:txBody>
      </p:sp>
      <p:sp>
        <p:nvSpPr>
          <p:cNvPr id="303" name="Google Shape;303;p36"/>
          <p:cNvSpPr txBox="1">
            <a:spLocks noGrp="1"/>
          </p:cNvSpPr>
          <p:nvPr>
            <p:ph type="subTitle" idx="18"/>
          </p:nvPr>
        </p:nvSpPr>
        <p:spPr>
          <a:xfrm>
            <a:off x="3297343" y="3328151"/>
            <a:ext cx="2331600" cy="5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Data Engineering in particular feature selection</a:t>
            </a:r>
            <a:endParaRPr sz="2000" dirty="0"/>
          </a:p>
        </p:txBody>
      </p:sp>
      <p:grpSp>
        <p:nvGrpSpPr>
          <p:cNvPr id="307" name="Google Shape;307;p36"/>
          <p:cNvGrpSpPr/>
          <p:nvPr/>
        </p:nvGrpSpPr>
        <p:grpSpPr>
          <a:xfrm>
            <a:off x="6713050" y="-153850"/>
            <a:ext cx="2659600" cy="2199475"/>
            <a:chOff x="6713050" y="-153850"/>
            <a:chExt cx="2659600" cy="2199475"/>
          </a:xfrm>
        </p:grpSpPr>
        <p:sp>
          <p:nvSpPr>
            <p:cNvPr id="308" name="Google Shape;308;p36"/>
            <p:cNvSpPr/>
            <p:nvPr/>
          </p:nvSpPr>
          <p:spPr>
            <a:xfrm rot="10800000">
              <a:off x="89916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 rot="10800000">
              <a:off x="8409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 rot="10800000">
              <a:off x="8409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6"/>
            <p:cNvSpPr/>
            <p:nvPr/>
          </p:nvSpPr>
          <p:spPr>
            <a:xfrm rot="10800000">
              <a:off x="7844050" y="413400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6"/>
            <p:cNvSpPr/>
            <p:nvPr/>
          </p:nvSpPr>
          <p:spPr>
            <a:xfrm rot="10800000">
              <a:off x="7278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6"/>
            <p:cNvSpPr/>
            <p:nvPr/>
          </p:nvSpPr>
          <p:spPr>
            <a:xfrm rot="10800000">
              <a:off x="8409550" y="10146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6"/>
            <p:cNvSpPr/>
            <p:nvPr/>
          </p:nvSpPr>
          <p:spPr>
            <a:xfrm rot="10800000">
              <a:off x="67130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 rot="10800000">
              <a:off x="7278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 rot="10800000">
              <a:off x="8409550" y="1664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6"/>
            <p:cNvSpPr/>
            <p:nvPr/>
          </p:nvSpPr>
          <p:spPr>
            <a:xfrm rot="10800000">
              <a:off x="7844050" y="10301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63"/>
          <p:cNvSpPr/>
          <p:nvPr/>
        </p:nvSpPr>
        <p:spPr>
          <a:xfrm>
            <a:off x="2608650" y="2786237"/>
            <a:ext cx="720600" cy="720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63"/>
          <p:cNvSpPr txBox="1">
            <a:spLocks noGrp="1"/>
          </p:cNvSpPr>
          <p:nvPr>
            <p:ph type="subTitle" idx="1"/>
          </p:nvPr>
        </p:nvSpPr>
        <p:spPr>
          <a:xfrm>
            <a:off x="715137" y="1448530"/>
            <a:ext cx="3676800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https://mlforloan.herokuapp.com/</a:t>
            </a:r>
          </a:p>
        </p:txBody>
      </p:sp>
      <p:sp>
        <p:nvSpPr>
          <p:cNvPr id="1340" name="Google Shape;1340;p63"/>
          <p:cNvSpPr txBox="1">
            <a:spLocks noGrp="1"/>
          </p:cNvSpPr>
          <p:nvPr>
            <p:ph type="ctrTitle"/>
          </p:nvPr>
        </p:nvSpPr>
        <p:spPr>
          <a:xfrm>
            <a:off x="715100" y="535000"/>
            <a:ext cx="36768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r>
              <a:rPr lang="en">
                <a:solidFill>
                  <a:schemeClr val="dk2"/>
                </a:solidFill>
              </a:rPr>
              <a:t>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41" name="Google Shape;1341;p63"/>
          <p:cNvSpPr/>
          <p:nvPr/>
        </p:nvSpPr>
        <p:spPr>
          <a:xfrm>
            <a:off x="830650" y="2786237"/>
            <a:ext cx="720600" cy="720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63"/>
          <p:cNvSpPr/>
          <p:nvPr/>
        </p:nvSpPr>
        <p:spPr>
          <a:xfrm>
            <a:off x="1719650" y="2786237"/>
            <a:ext cx="720600" cy="720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4" name="Google Shape;1344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7100" y="725475"/>
            <a:ext cx="1822200" cy="18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63"/>
          <p:cNvPicPr preferRelativeResize="0"/>
          <p:nvPr/>
        </p:nvPicPr>
        <p:blipFill rotWithShape="1">
          <a:blip r:embed="rId4">
            <a:alphaModFix/>
          </a:blip>
          <a:srcRect l="21878" r="21281"/>
          <a:stretch/>
        </p:blipFill>
        <p:spPr>
          <a:xfrm>
            <a:off x="6568000" y="696217"/>
            <a:ext cx="1822200" cy="18033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46" name="Google Shape;1346;p63"/>
          <p:cNvPicPr preferRelativeResize="0"/>
          <p:nvPr/>
        </p:nvPicPr>
        <p:blipFill rotWithShape="1">
          <a:blip r:embed="rId5">
            <a:alphaModFix/>
          </a:blip>
          <a:srcRect l="16675" r="16675"/>
          <a:stretch/>
        </p:blipFill>
        <p:spPr>
          <a:xfrm>
            <a:off x="6529300" y="2547675"/>
            <a:ext cx="1899600" cy="1899600"/>
          </a:xfrm>
          <a:prstGeom prst="round2Same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  <p:grpSp>
        <p:nvGrpSpPr>
          <p:cNvPr id="1347" name="Google Shape;1347;p63"/>
          <p:cNvGrpSpPr/>
          <p:nvPr/>
        </p:nvGrpSpPr>
        <p:grpSpPr>
          <a:xfrm>
            <a:off x="95250" y="-114300"/>
            <a:ext cx="2650000" cy="381000"/>
            <a:chOff x="95250" y="-114300"/>
            <a:chExt cx="2650000" cy="381000"/>
          </a:xfrm>
        </p:grpSpPr>
        <p:sp>
          <p:nvSpPr>
            <p:cNvPr id="1348" name="Google Shape;1348;p63"/>
            <p:cNvSpPr/>
            <p:nvPr/>
          </p:nvSpPr>
          <p:spPr>
            <a:xfrm rot="5400000">
              <a:off x="95250" y="-1143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63"/>
            <p:cNvSpPr/>
            <p:nvPr/>
          </p:nvSpPr>
          <p:spPr>
            <a:xfrm rot="5400000">
              <a:off x="662500" y="-1143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63"/>
            <p:cNvSpPr/>
            <p:nvPr/>
          </p:nvSpPr>
          <p:spPr>
            <a:xfrm rot="5400000">
              <a:off x="1229750" y="-114300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3"/>
            <p:cNvSpPr/>
            <p:nvPr/>
          </p:nvSpPr>
          <p:spPr>
            <a:xfrm rot="5400000">
              <a:off x="1797000" y="-1143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3"/>
            <p:cNvSpPr/>
            <p:nvPr/>
          </p:nvSpPr>
          <p:spPr>
            <a:xfrm rot="5400000">
              <a:off x="2364250" y="-1143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3" name="Google Shape;1353;p63"/>
          <p:cNvGrpSpPr/>
          <p:nvPr/>
        </p:nvGrpSpPr>
        <p:grpSpPr>
          <a:xfrm>
            <a:off x="3641550" y="2687913"/>
            <a:ext cx="2127300" cy="2718050"/>
            <a:chOff x="3641550" y="2687913"/>
            <a:chExt cx="2127300" cy="2718050"/>
          </a:xfrm>
        </p:grpSpPr>
        <p:sp>
          <p:nvSpPr>
            <p:cNvPr id="1354" name="Google Shape;1354;p63"/>
            <p:cNvSpPr/>
            <p:nvPr/>
          </p:nvSpPr>
          <p:spPr>
            <a:xfrm>
              <a:off x="4805750" y="44577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3"/>
            <p:cNvSpPr/>
            <p:nvPr/>
          </p:nvSpPr>
          <p:spPr>
            <a:xfrm>
              <a:off x="5387850" y="44577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3"/>
            <p:cNvSpPr/>
            <p:nvPr/>
          </p:nvSpPr>
          <p:spPr>
            <a:xfrm>
              <a:off x="5387850" y="389046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3"/>
            <p:cNvSpPr/>
            <p:nvPr/>
          </p:nvSpPr>
          <p:spPr>
            <a:xfrm>
              <a:off x="5387850" y="502496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63"/>
            <p:cNvSpPr/>
            <p:nvPr/>
          </p:nvSpPr>
          <p:spPr>
            <a:xfrm>
              <a:off x="5387850" y="3289188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63"/>
            <p:cNvSpPr/>
            <p:nvPr/>
          </p:nvSpPr>
          <p:spPr>
            <a:xfrm>
              <a:off x="5387850" y="26879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63"/>
            <p:cNvSpPr/>
            <p:nvPr/>
          </p:nvSpPr>
          <p:spPr>
            <a:xfrm>
              <a:off x="4805750" y="26879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63"/>
            <p:cNvSpPr/>
            <p:nvPr/>
          </p:nvSpPr>
          <p:spPr>
            <a:xfrm>
              <a:off x="4237125" y="26879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63"/>
            <p:cNvSpPr/>
            <p:nvPr/>
          </p:nvSpPr>
          <p:spPr>
            <a:xfrm>
              <a:off x="4223650" y="44577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3"/>
            <p:cNvSpPr/>
            <p:nvPr/>
          </p:nvSpPr>
          <p:spPr>
            <a:xfrm>
              <a:off x="3641550" y="44577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4" name="Google Shape;1364;p63"/>
          <p:cNvSpPr/>
          <p:nvPr/>
        </p:nvSpPr>
        <p:spPr>
          <a:xfrm>
            <a:off x="987251" y="3011941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63"/>
          <p:cNvGrpSpPr/>
          <p:nvPr/>
        </p:nvGrpSpPr>
        <p:grpSpPr>
          <a:xfrm>
            <a:off x="1860642" y="3011937"/>
            <a:ext cx="407432" cy="407391"/>
            <a:chOff x="812101" y="2571761"/>
            <a:chExt cx="417066" cy="417024"/>
          </a:xfrm>
        </p:grpSpPr>
        <p:sp>
          <p:nvSpPr>
            <p:cNvPr id="1366" name="Google Shape;1366;p63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63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63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3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63"/>
          <p:cNvGrpSpPr/>
          <p:nvPr/>
        </p:nvGrpSpPr>
        <p:grpSpPr>
          <a:xfrm>
            <a:off x="2765275" y="3011933"/>
            <a:ext cx="407400" cy="407400"/>
            <a:chOff x="2765275" y="3011938"/>
            <a:chExt cx="407400" cy="407400"/>
          </a:xfrm>
        </p:grpSpPr>
        <p:sp>
          <p:nvSpPr>
            <p:cNvPr id="1371" name="Google Shape;1371;p63"/>
            <p:cNvSpPr/>
            <p:nvPr/>
          </p:nvSpPr>
          <p:spPr>
            <a:xfrm>
              <a:off x="2765275" y="3011938"/>
              <a:ext cx="407400" cy="407400"/>
            </a:xfrm>
            <a:prstGeom prst="roundRect">
              <a:avLst>
                <a:gd name="adj" fmla="val 9358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63"/>
            <p:cNvSpPr/>
            <p:nvPr/>
          </p:nvSpPr>
          <p:spPr>
            <a:xfrm>
              <a:off x="2818213" y="3091871"/>
              <a:ext cx="303524" cy="247538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0261086-2D13-4551-5CD5-8387A3A95AD9}"/>
              </a:ext>
            </a:extLst>
          </p:cNvPr>
          <p:cNvSpPr/>
          <p:nvPr/>
        </p:nvSpPr>
        <p:spPr>
          <a:xfrm>
            <a:off x="462963" y="3748328"/>
            <a:ext cx="4710500" cy="381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66"/>
          <p:cNvSpPr txBox="1">
            <a:spLocks noGrp="1"/>
          </p:cNvSpPr>
          <p:nvPr>
            <p:ph type="title"/>
          </p:nvPr>
        </p:nvSpPr>
        <p:spPr>
          <a:xfrm>
            <a:off x="232320" y="1117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2"/>
                </a:solidFill>
              </a:rPr>
              <a:t>Machine Learning Project Outline</a:t>
            </a:r>
            <a:endParaRPr sz="2800" dirty="0">
              <a:solidFill>
                <a:schemeClr val="bg2"/>
              </a:solidFill>
            </a:endParaRPr>
          </a:p>
        </p:txBody>
      </p:sp>
      <p:sp>
        <p:nvSpPr>
          <p:cNvPr id="1679" name="Google Shape;1679;p66"/>
          <p:cNvSpPr txBox="1">
            <a:spLocks noGrp="1"/>
          </p:cNvSpPr>
          <p:nvPr>
            <p:ph type="body" idx="1"/>
          </p:nvPr>
        </p:nvSpPr>
        <p:spPr>
          <a:xfrm>
            <a:off x="283901" y="1219018"/>
            <a:ext cx="7074666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Our goal is to </a:t>
            </a:r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reate a Machine Learning Model capable of predicting whether a loan application will be successful based on the applicants’ circumstances including “Income, Loan Amount, Credit Score and Property value”. </a:t>
            </a:r>
            <a:endParaRPr lang="en-US" sz="12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Times New Roman" panose="02020603050405020304" pitchFamily="18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endParaRPr lang="en-US" sz="1200" dirty="0"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  <a:cs typeface="Times New Roman" panose="02020603050405020304" pitchFamily="18" charset="0"/>
            </a:endParaRPr>
          </a:p>
          <a:p>
            <a:pPr indent="-304800">
              <a:buClr>
                <a:schemeClr val="lt1"/>
              </a:buClr>
              <a:buSzPts val="1200"/>
            </a:pPr>
            <a:r>
              <a:rPr lang="en-US" sz="1200" dirty="0">
                <a:solidFill>
                  <a:schemeClr val="lt1"/>
                </a:solidFill>
              </a:rPr>
              <a:t>Various Machine learning algorithms were tested to pick the best performer.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endParaRPr lang="en-US" sz="1200" dirty="0"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  <a:cs typeface="Times New Roman" panose="02020603050405020304" pitchFamily="18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The model is used in home loan application form which will provide application result under 60 seconds after submitted.</a:t>
            </a:r>
          </a:p>
          <a:p>
            <a:pPr indent="-304800">
              <a:buClr>
                <a:schemeClr val="lt1"/>
              </a:buClr>
              <a:buSzPts val="1200"/>
            </a:pPr>
            <a:endParaRPr lang="en-AU" sz="1200" dirty="0">
              <a:solidFill>
                <a:schemeClr val="bg1"/>
              </a:solidFill>
            </a:endParaRPr>
          </a:p>
          <a:p>
            <a:pPr indent="-304800">
              <a:buClr>
                <a:schemeClr val="lt1"/>
              </a:buClr>
              <a:buSzPts val="1200"/>
            </a:pPr>
            <a:r>
              <a:rPr lang="en-AU" sz="1200" dirty="0">
                <a:solidFill>
                  <a:schemeClr val="bg1"/>
                </a:solidFill>
              </a:rPr>
              <a:t>In addition, charts displaying various machine learning algorithm performances along with data comparisons are created.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indent="-304800">
              <a:buClr>
                <a:schemeClr val="lt1"/>
              </a:buClr>
              <a:buSzPts val="1200"/>
            </a:pPr>
            <a:r>
              <a:rPr lang="en-US" sz="1200" b="0" i="0" dirty="0">
                <a:solidFill>
                  <a:schemeClr val="bg1"/>
                </a:solidFill>
                <a:effectLst/>
              </a:rPr>
              <a:t>Echart.JS, Jquery.js and Seaborn are used to develop the charts.</a:t>
            </a:r>
          </a:p>
          <a:p>
            <a:pPr indent="-304800">
              <a:buClr>
                <a:schemeClr val="lt1"/>
              </a:buClr>
              <a:buSzPts val="1200"/>
            </a:pPr>
            <a:endParaRPr lang="en-AU" sz="1200" dirty="0">
              <a:solidFill>
                <a:schemeClr val="bg1"/>
              </a:solidFill>
            </a:endParaRPr>
          </a:p>
          <a:p>
            <a:pPr indent="-304800">
              <a:buClr>
                <a:schemeClr val="lt1"/>
              </a:buClr>
              <a:buSzPts val="1200"/>
            </a:pPr>
            <a:r>
              <a:rPr lang="en-AU" sz="1200" b="0" i="0" dirty="0">
                <a:solidFill>
                  <a:schemeClr val="bg1"/>
                </a:solidFill>
                <a:effectLst/>
              </a:rPr>
              <a:t>Our website was uploaded to Heroku and can be found at the following website </a:t>
            </a:r>
            <a:r>
              <a:rPr lang="en-AU" sz="1200" b="0" i="0" u="none" strike="noStrike" dirty="0">
                <a:effectLst/>
                <a:latin typeface="Inter" panose="020B0604020202020204" charset="0"/>
                <a:ea typeface="Inter" panose="020B0604020202020204" charset="0"/>
                <a:hlinkClick r:id="rId3"/>
              </a:rPr>
              <a:t>https://mlforloan.herokuapp.com/</a:t>
            </a:r>
            <a:endParaRPr lang="en-AU" sz="1200" b="0" i="0" dirty="0"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indent="-304800">
              <a:buClr>
                <a:schemeClr val="lt1"/>
              </a:buClr>
              <a:buSzPts val="1200"/>
            </a:pPr>
            <a:endParaRPr lang="en-AU" sz="1200" dirty="0">
              <a:solidFill>
                <a:schemeClr val="bg1"/>
              </a:solidFill>
              <a:highlight>
                <a:srgbClr val="FF00FF"/>
              </a:highlight>
            </a:endParaRPr>
          </a:p>
        </p:txBody>
      </p:sp>
      <p:grpSp>
        <p:nvGrpSpPr>
          <p:cNvPr id="1680" name="Google Shape;1680;p66"/>
          <p:cNvGrpSpPr/>
          <p:nvPr/>
        </p:nvGrpSpPr>
        <p:grpSpPr>
          <a:xfrm rot="5400000">
            <a:off x="6383950" y="-216896"/>
            <a:ext cx="2659600" cy="3298158"/>
            <a:chOff x="-482442" y="-197729"/>
            <a:chExt cx="2659600" cy="3298158"/>
          </a:xfrm>
        </p:grpSpPr>
        <p:grpSp>
          <p:nvGrpSpPr>
            <p:cNvPr id="1681" name="Google Shape;1681;p66"/>
            <p:cNvGrpSpPr/>
            <p:nvPr/>
          </p:nvGrpSpPr>
          <p:grpSpPr>
            <a:xfrm>
              <a:off x="-482442" y="-197729"/>
              <a:ext cx="2659600" cy="2718050"/>
              <a:chOff x="7814908" y="-726933"/>
              <a:chExt cx="2659600" cy="2718050"/>
            </a:xfrm>
          </p:grpSpPr>
          <p:grpSp>
            <p:nvGrpSpPr>
              <p:cNvPr id="1682" name="Google Shape;1682;p66"/>
              <p:cNvGrpSpPr/>
              <p:nvPr/>
            </p:nvGrpSpPr>
            <p:grpSpPr>
              <a:xfrm>
                <a:off x="7814908" y="-726933"/>
                <a:ext cx="2659600" cy="2718050"/>
                <a:chOff x="7814908" y="-726933"/>
                <a:chExt cx="2659600" cy="2718050"/>
              </a:xfrm>
            </p:grpSpPr>
            <p:sp>
              <p:nvSpPr>
                <p:cNvPr id="1683" name="Google Shape;1683;p66"/>
                <p:cNvSpPr/>
                <p:nvPr/>
              </p:nvSpPr>
              <p:spPr>
                <a:xfrm>
                  <a:off x="7814908" y="1042867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1684;p66"/>
                <p:cNvSpPr/>
                <p:nvPr/>
              </p:nvSpPr>
              <p:spPr>
                <a:xfrm>
                  <a:off x="8397008" y="1042867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685;p66"/>
                <p:cNvSpPr/>
                <p:nvPr/>
              </p:nvSpPr>
              <p:spPr>
                <a:xfrm>
                  <a:off x="8397008" y="475617"/>
                  <a:ext cx="381000" cy="3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6" name="Google Shape;1686;p66"/>
                <p:cNvSpPr/>
                <p:nvPr/>
              </p:nvSpPr>
              <p:spPr>
                <a:xfrm>
                  <a:off x="8397008" y="1610117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7" name="Google Shape;1687;p66"/>
                <p:cNvSpPr/>
                <p:nvPr/>
              </p:nvSpPr>
              <p:spPr>
                <a:xfrm>
                  <a:off x="8962508" y="475617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8" name="Google Shape;1688;p66"/>
                <p:cNvSpPr/>
                <p:nvPr/>
              </p:nvSpPr>
              <p:spPr>
                <a:xfrm>
                  <a:off x="9528008" y="475617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9" name="Google Shape;1689;p66"/>
                <p:cNvSpPr/>
                <p:nvPr/>
              </p:nvSpPr>
              <p:spPr>
                <a:xfrm>
                  <a:off x="8397008" y="-125658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0" name="Google Shape;1690;p66"/>
                <p:cNvSpPr/>
                <p:nvPr/>
              </p:nvSpPr>
              <p:spPr>
                <a:xfrm>
                  <a:off x="10093508" y="475617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1" name="Google Shape;1691;p66"/>
                <p:cNvSpPr/>
                <p:nvPr/>
              </p:nvSpPr>
              <p:spPr>
                <a:xfrm>
                  <a:off x="9528008" y="1042867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2" name="Google Shape;1692;p66"/>
                <p:cNvSpPr/>
                <p:nvPr/>
              </p:nvSpPr>
              <p:spPr>
                <a:xfrm>
                  <a:off x="8397008" y="-726933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3" name="Google Shape;1693;p66"/>
                <p:cNvSpPr/>
                <p:nvPr/>
              </p:nvSpPr>
              <p:spPr>
                <a:xfrm>
                  <a:off x="9528008" y="-125658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94" name="Google Shape;1694;p66"/>
              <p:cNvSpPr/>
              <p:nvPr/>
            </p:nvSpPr>
            <p:spPr>
              <a:xfrm>
                <a:off x="7814908" y="-125658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95" name="Google Shape;1695;p66"/>
            <p:cNvSpPr/>
            <p:nvPr/>
          </p:nvSpPr>
          <p:spPr>
            <a:xfrm>
              <a:off x="99658" y="2719429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63"/>
          <p:cNvPicPr preferRelativeResize="0"/>
          <p:nvPr/>
        </p:nvPicPr>
        <p:blipFill rotWithShape="1">
          <a:blip r:embed="rId3">
            <a:alphaModFix/>
          </a:blip>
          <a:srcRect l="21878" r="21281"/>
          <a:stretch/>
        </p:blipFill>
        <p:spPr>
          <a:xfrm>
            <a:off x="6568000" y="696217"/>
            <a:ext cx="1822200" cy="18033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46" name="Google Shape;1346;p63"/>
          <p:cNvPicPr preferRelativeResize="0"/>
          <p:nvPr/>
        </p:nvPicPr>
        <p:blipFill rotWithShape="1">
          <a:blip r:embed="rId4">
            <a:alphaModFix/>
          </a:blip>
          <a:srcRect l="16675" r="16675"/>
          <a:stretch/>
        </p:blipFill>
        <p:spPr>
          <a:xfrm>
            <a:off x="6529300" y="2547675"/>
            <a:ext cx="1899600" cy="1899600"/>
          </a:xfrm>
          <a:prstGeom prst="round2Same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  <p:grpSp>
        <p:nvGrpSpPr>
          <p:cNvPr id="1347" name="Google Shape;1347;p63"/>
          <p:cNvGrpSpPr/>
          <p:nvPr/>
        </p:nvGrpSpPr>
        <p:grpSpPr>
          <a:xfrm>
            <a:off x="95250" y="-114300"/>
            <a:ext cx="2650000" cy="381000"/>
            <a:chOff x="95250" y="-114300"/>
            <a:chExt cx="2650000" cy="381000"/>
          </a:xfrm>
        </p:grpSpPr>
        <p:sp>
          <p:nvSpPr>
            <p:cNvPr id="1348" name="Google Shape;1348;p63"/>
            <p:cNvSpPr/>
            <p:nvPr/>
          </p:nvSpPr>
          <p:spPr>
            <a:xfrm rot="5400000">
              <a:off x="95250" y="-1143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63"/>
            <p:cNvSpPr/>
            <p:nvPr/>
          </p:nvSpPr>
          <p:spPr>
            <a:xfrm rot="5400000">
              <a:off x="662500" y="-1143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63"/>
            <p:cNvSpPr/>
            <p:nvPr/>
          </p:nvSpPr>
          <p:spPr>
            <a:xfrm rot="5400000">
              <a:off x="1229750" y="-114300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3"/>
            <p:cNvSpPr/>
            <p:nvPr/>
          </p:nvSpPr>
          <p:spPr>
            <a:xfrm rot="5400000">
              <a:off x="1797000" y="-1143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3"/>
            <p:cNvSpPr/>
            <p:nvPr/>
          </p:nvSpPr>
          <p:spPr>
            <a:xfrm rot="5400000">
              <a:off x="2364250" y="-1143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3" name="Google Shape;1353;p63"/>
          <p:cNvGrpSpPr/>
          <p:nvPr/>
        </p:nvGrpSpPr>
        <p:grpSpPr>
          <a:xfrm>
            <a:off x="3641550" y="2687913"/>
            <a:ext cx="2127300" cy="2718050"/>
            <a:chOff x="3641550" y="2687913"/>
            <a:chExt cx="2127300" cy="2718050"/>
          </a:xfrm>
        </p:grpSpPr>
        <p:sp>
          <p:nvSpPr>
            <p:cNvPr id="1354" name="Google Shape;1354;p63"/>
            <p:cNvSpPr/>
            <p:nvPr/>
          </p:nvSpPr>
          <p:spPr>
            <a:xfrm>
              <a:off x="4805750" y="44577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3"/>
            <p:cNvSpPr/>
            <p:nvPr/>
          </p:nvSpPr>
          <p:spPr>
            <a:xfrm>
              <a:off x="5387850" y="44577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3"/>
            <p:cNvSpPr/>
            <p:nvPr/>
          </p:nvSpPr>
          <p:spPr>
            <a:xfrm>
              <a:off x="5387850" y="389046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3"/>
            <p:cNvSpPr/>
            <p:nvPr/>
          </p:nvSpPr>
          <p:spPr>
            <a:xfrm>
              <a:off x="5387850" y="502496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63"/>
            <p:cNvSpPr/>
            <p:nvPr/>
          </p:nvSpPr>
          <p:spPr>
            <a:xfrm>
              <a:off x="5387850" y="3289188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63"/>
            <p:cNvSpPr/>
            <p:nvPr/>
          </p:nvSpPr>
          <p:spPr>
            <a:xfrm>
              <a:off x="5387850" y="26879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63"/>
            <p:cNvSpPr/>
            <p:nvPr/>
          </p:nvSpPr>
          <p:spPr>
            <a:xfrm>
              <a:off x="4805750" y="26879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63"/>
            <p:cNvSpPr/>
            <p:nvPr/>
          </p:nvSpPr>
          <p:spPr>
            <a:xfrm>
              <a:off x="4237125" y="26879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63"/>
            <p:cNvSpPr/>
            <p:nvPr/>
          </p:nvSpPr>
          <p:spPr>
            <a:xfrm>
              <a:off x="4223650" y="44577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3"/>
            <p:cNvSpPr/>
            <p:nvPr/>
          </p:nvSpPr>
          <p:spPr>
            <a:xfrm>
              <a:off x="3641550" y="44577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B8F7D67-9C18-C7CF-32B2-E210A76713AF}"/>
                  </a:ext>
                </a:extLst>
              </p14:cNvPr>
              <p14:cNvContentPartPr/>
              <p14:nvPr/>
            </p14:nvContentPartPr>
            <p14:xfrm>
              <a:off x="3729678" y="2183220"/>
              <a:ext cx="20160" cy="4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B8F7D67-9C18-C7CF-32B2-E210A76713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75678" y="2075580"/>
                <a:ext cx="1278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88F5C43-0827-1B7A-CBB1-2C3000D8BE65}"/>
                  </a:ext>
                </a:extLst>
              </p14:cNvPr>
              <p14:cNvContentPartPr/>
              <p14:nvPr/>
            </p14:nvContentPartPr>
            <p14:xfrm>
              <a:off x="672104" y="964241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88F5C43-0827-1B7A-CBB1-2C3000D8BE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8104" y="856601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C95E5EF-0834-6B42-BAF8-1648B9BD6AFF}"/>
                  </a:ext>
                </a:extLst>
              </p14:cNvPr>
              <p14:cNvContentPartPr/>
              <p14:nvPr/>
            </p14:nvContentPartPr>
            <p14:xfrm>
              <a:off x="1455104" y="1179521"/>
              <a:ext cx="43920" cy="10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C95E5EF-0834-6B42-BAF8-1648B9BD6AF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65104" y="999521"/>
                <a:ext cx="223560" cy="3704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280D5619-0277-0D89-BE6E-6AAD7C4DC82C}"/>
              </a:ext>
            </a:extLst>
          </p:cNvPr>
          <p:cNvSpPr/>
          <p:nvPr/>
        </p:nvSpPr>
        <p:spPr>
          <a:xfrm>
            <a:off x="746669" y="3612175"/>
            <a:ext cx="4346531" cy="7722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96EE4D-3224-1A01-6529-0A2F4C03B844}"/>
              </a:ext>
            </a:extLst>
          </p:cNvPr>
          <p:cNvSpPr/>
          <p:nvPr/>
        </p:nvSpPr>
        <p:spPr>
          <a:xfrm>
            <a:off x="962807" y="840767"/>
            <a:ext cx="2571575" cy="53776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b="1" dirty="0">
                <a:solidFill>
                  <a:schemeClr val="tx2">
                    <a:lumMod val="50000"/>
                  </a:schemeClr>
                </a:solidFill>
              </a:rPr>
              <a:t>Data Sourced and Cleaned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B2129E-36A7-67DF-A9EF-ACCF90EC9457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2248595" y="1378535"/>
            <a:ext cx="77073" cy="2698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8AB63FE-CF35-9E78-0A28-A6E809C9873B}"/>
              </a:ext>
            </a:extLst>
          </p:cNvPr>
          <p:cNvSpPr/>
          <p:nvPr/>
        </p:nvSpPr>
        <p:spPr>
          <a:xfrm>
            <a:off x="1143703" y="3592339"/>
            <a:ext cx="2191817" cy="7802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b="1" dirty="0">
                <a:solidFill>
                  <a:schemeClr val="accent1">
                    <a:lumMod val="10000"/>
                  </a:schemeClr>
                </a:solidFill>
              </a:rPr>
              <a:t>HTML </a:t>
            </a:r>
            <a:r>
              <a:rPr lang="en-AU" b="1" dirty="0">
                <a:solidFill>
                  <a:schemeClr val="accent1">
                    <a:lumMod val="10000"/>
                  </a:schemeClr>
                </a:solidFill>
              </a:rPr>
              <a:t>Website</a:t>
            </a:r>
            <a:endParaRPr lang="en-AU" sz="1400" b="1" dirty="0">
              <a:solidFill>
                <a:schemeClr val="accent1">
                  <a:lumMod val="10000"/>
                </a:schemeClr>
              </a:solidFill>
            </a:endParaRPr>
          </a:p>
          <a:p>
            <a:pPr algn="ctr"/>
            <a:r>
              <a:rPr lang="en-AU" sz="1200" dirty="0">
                <a:solidFill>
                  <a:schemeClr val="accent1">
                    <a:lumMod val="10000"/>
                  </a:schemeClr>
                </a:solidFill>
              </a:rPr>
              <a:t>Loan Application Form</a:t>
            </a:r>
          </a:p>
          <a:p>
            <a:pPr algn="ctr"/>
            <a:r>
              <a:rPr lang="en-AU" sz="1200" dirty="0">
                <a:solidFill>
                  <a:schemeClr val="accent1">
                    <a:lumMod val="10000"/>
                  </a:schemeClr>
                </a:solidFill>
              </a:rPr>
              <a:t>Data Comparison Charts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1E44A9-D504-196A-C9B3-38891FFB2FD4}"/>
              </a:ext>
            </a:extLst>
          </p:cNvPr>
          <p:cNvSpPr/>
          <p:nvPr/>
        </p:nvSpPr>
        <p:spPr>
          <a:xfrm>
            <a:off x="1159109" y="1505508"/>
            <a:ext cx="2191817" cy="5325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b="1" dirty="0">
                <a:solidFill>
                  <a:schemeClr val="accent1">
                    <a:lumMod val="10000"/>
                  </a:schemeClr>
                </a:solidFill>
              </a:rPr>
              <a:t>Database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097AA5-5566-2911-4E79-01A3F169916A}"/>
              </a:ext>
            </a:extLst>
          </p:cNvPr>
          <p:cNvSpPr/>
          <p:nvPr/>
        </p:nvSpPr>
        <p:spPr>
          <a:xfrm>
            <a:off x="1499024" y="4487195"/>
            <a:ext cx="1461646" cy="53776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b="1" dirty="0">
                <a:solidFill>
                  <a:schemeClr val="tx1"/>
                </a:solidFill>
              </a:rPr>
              <a:t>Heroku Upload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BC8EB6-0FB9-2FCD-0270-9497BD92E472}"/>
              </a:ext>
            </a:extLst>
          </p:cNvPr>
          <p:cNvSpPr/>
          <p:nvPr/>
        </p:nvSpPr>
        <p:spPr>
          <a:xfrm>
            <a:off x="957003" y="2153380"/>
            <a:ext cx="2571575" cy="72503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b="1" dirty="0">
                <a:solidFill>
                  <a:schemeClr val="tx1"/>
                </a:solidFill>
              </a:rPr>
              <a:t>Machine Learning Model</a:t>
            </a:r>
          </a:p>
          <a:p>
            <a:pPr algn="ctr"/>
            <a:r>
              <a:rPr lang="en-AU" sz="1400" dirty="0">
                <a:solidFill>
                  <a:schemeClr val="tx1"/>
                </a:solidFill>
              </a:rPr>
              <a:t>Testing and Selection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6609993-20AD-B722-A1D7-12D770B45984}"/>
              </a:ext>
            </a:extLst>
          </p:cNvPr>
          <p:cNvSpPr/>
          <p:nvPr/>
        </p:nvSpPr>
        <p:spPr>
          <a:xfrm>
            <a:off x="1593712" y="3005514"/>
            <a:ext cx="1291800" cy="43514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b="1" dirty="0">
                <a:solidFill>
                  <a:schemeClr val="tx2">
                    <a:lumMod val="50000"/>
                  </a:schemeClr>
                </a:solidFill>
              </a:rPr>
              <a:t>Flask</a:t>
            </a:r>
          </a:p>
        </p:txBody>
      </p:sp>
      <p:cxnSp>
        <p:nvCxnSpPr>
          <p:cNvPr id="44" name="Google Shape;1224;p60">
            <a:extLst>
              <a:ext uri="{FF2B5EF4-FFF2-40B4-BE49-F238E27FC236}">
                <a16:creationId xmlns:a16="http://schemas.microsoft.com/office/drawing/2014/main" id="{F2694CD7-142E-FB47-B1B2-E7C5C2AE2AD6}"/>
              </a:ext>
            </a:extLst>
          </p:cNvPr>
          <p:cNvCxnSpPr>
            <a:cxnSpLocks/>
          </p:cNvCxnSpPr>
          <p:nvPr/>
        </p:nvCxnSpPr>
        <p:spPr>
          <a:xfrm>
            <a:off x="2248595" y="1355361"/>
            <a:ext cx="0" cy="14927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1224;p60">
            <a:extLst>
              <a:ext uri="{FF2B5EF4-FFF2-40B4-BE49-F238E27FC236}">
                <a16:creationId xmlns:a16="http://schemas.microsoft.com/office/drawing/2014/main" id="{56E6F93D-B753-24A3-89DF-F6D6717A88BF}"/>
              </a:ext>
            </a:extLst>
          </p:cNvPr>
          <p:cNvCxnSpPr>
            <a:cxnSpLocks/>
          </p:cNvCxnSpPr>
          <p:nvPr/>
        </p:nvCxnSpPr>
        <p:spPr>
          <a:xfrm>
            <a:off x="2240457" y="2021053"/>
            <a:ext cx="0" cy="14927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1224;p60">
            <a:extLst>
              <a:ext uri="{FF2B5EF4-FFF2-40B4-BE49-F238E27FC236}">
                <a16:creationId xmlns:a16="http://schemas.microsoft.com/office/drawing/2014/main" id="{ECA0187B-B34D-4FAB-0A96-46B68A5C316F}"/>
              </a:ext>
            </a:extLst>
          </p:cNvPr>
          <p:cNvCxnSpPr>
            <a:cxnSpLocks/>
          </p:cNvCxnSpPr>
          <p:nvPr/>
        </p:nvCxnSpPr>
        <p:spPr>
          <a:xfrm>
            <a:off x="2239826" y="2856235"/>
            <a:ext cx="0" cy="14927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1224;p60">
            <a:extLst>
              <a:ext uri="{FF2B5EF4-FFF2-40B4-BE49-F238E27FC236}">
                <a16:creationId xmlns:a16="http://schemas.microsoft.com/office/drawing/2014/main" id="{05ECFA0A-941B-B9D4-4C34-83BBC418DB59}"/>
              </a:ext>
            </a:extLst>
          </p:cNvPr>
          <p:cNvCxnSpPr>
            <a:cxnSpLocks/>
          </p:cNvCxnSpPr>
          <p:nvPr/>
        </p:nvCxnSpPr>
        <p:spPr>
          <a:xfrm>
            <a:off x="2239612" y="3440663"/>
            <a:ext cx="0" cy="14927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1224;p60">
            <a:extLst>
              <a:ext uri="{FF2B5EF4-FFF2-40B4-BE49-F238E27FC236}">
                <a16:creationId xmlns:a16="http://schemas.microsoft.com/office/drawing/2014/main" id="{B7D9679E-DF64-E008-9E85-8A31668D4458}"/>
              </a:ext>
            </a:extLst>
          </p:cNvPr>
          <p:cNvCxnSpPr>
            <a:cxnSpLocks/>
          </p:cNvCxnSpPr>
          <p:nvPr/>
        </p:nvCxnSpPr>
        <p:spPr>
          <a:xfrm>
            <a:off x="2241238" y="4346930"/>
            <a:ext cx="0" cy="14927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1258;p61">
            <a:extLst>
              <a:ext uri="{FF2B5EF4-FFF2-40B4-BE49-F238E27FC236}">
                <a16:creationId xmlns:a16="http://schemas.microsoft.com/office/drawing/2014/main" id="{55E95399-E780-DDF4-6B23-4CBA048174A1}"/>
              </a:ext>
            </a:extLst>
          </p:cNvPr>
          <p:cNvSpPr txBox="1">
            <a:spLocks/>
          </p:cNvSpPr>
          <p:nvPr/>
        </p:nvSpPr>
        <p:spPr>
          <a:xfrm>
            <a:off x="351616" y="316744"/>
            <a:ext cx="4025268" cy="40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Lexend Deca"/>
              <a:buNone/>
              <a:defRPr sz="5500" b="1" i="0" u="none" strike="noStrike" cap="none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AU" sz="2400" dirty="0"/>
              <a:t>FUNCTIONALITY </a:t>
            </a:r>
            <a:r>
              <a:rPr lang="en-AU" sz="2400" dirty="0">
                <a:solidFill>
                  <a:schemeClr val="dk2"/>
                </a:solidFill>
              </a:rPr>
              <a:t>TABLE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9"/>
          <p:cNvSpPr txBox="1">
            <a:spLocks noGrp="1"/>
          </p:cNvSpPr>
          <p:nvPr>
            <p:ph type="title"/>
          </p:nvPr>
        </p:nvSpPr>
        <p:spPr>
          <a:xfrm>
            <a:off x="4360323" y="915747"/>
            <a:ext cx="3999471" cy="5729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</a:t>
            </a:r>
            <a:endParaRPr sz="2800" dirty="0">
              <a:solidFill>
                <a:schemeClr val="dk2"/>
              </a:solidFill>
            </a:endParaRPr>
          </a:p>
        </p:txBody>
      </p:sp>
      <p:sp>
        <p:nvSpPr>
          <p:cNvPr id="369" name="Google Shape;369;p39"/>
          <p:cNvSpPr txBox="1">
            <a:spLocks noGrp="1"/>
          </p:cNvSpPr>
          <p:nvPr>
            <p:ph type="body" idx="1"/>
          </p:nvPr>
        </p:nvSpPr>
        <p:spPr>
          <a:xfrm>
            <a:off x="4265082" y="1372608"/>
            <a:ext cx="4094712" cy="1199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>
                <a:solidFill>
                  <a:srgbClr val="00B050"/>
                </a:solidFill>
              </a:rPr>
              <a:t>The dataset used in this project was sourced from Kaggle in a CSV Format</a:t>
            </a:r>
            <a:endParaRPr dirty="0">
              <a:solidFill>
                <a:srgbClr val="00B05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>
                <a:solidFill>
                  <a:srgbClr val="00B050"/>
                </a:solidFill>
              </a:rPr>
              <a:t>Data Cleaning was carried out in a </a:t>
            </a:r>
            <a:r>
              <a:rPr lang="en-US" dirty="0" err="1">
                <a:solidFill>
                  <a:srgbClr val="00B050"/>
                </a:solidFill>
              </a:rPr>
              <a:t>Jupyter</a:t>
            </a:r>
            <a:r>
              <a:rPr lang="en-US" dirty="0">
                <a:solidFill>
                  <a:srgbClr val="00B050"/>
                </a:solidFill>
              </a:rPr>
              <a:t> Notebook</a:t>
            </a:r>
            <a:endParaRPr dirty="0">
              <a:solidFill>
                <a:srgbClr val="00B050"/>
              </a:solidFill>
            </a:endParaRPr>
          </a:p>
        </p:txBody>
      </p:sp>
      <p:grpSp>
        <p:nvGrpSpPr>
          <p:cNvPr id="370" name="Google Shape;370;p39"/>
          <p:cNvGrpSpPr/>
          <p:nvPr/>
        </p:nvGrpSpPr>
        <p:grpSpPr>
          <a:xfrm>
            <a:off x="-163750" y="-186200"/>
            <a:ext cx="4428833" cy="4340108"/>
            <a:chOff x="-163750" y="-186200"/>
            <a:chExt cx="4428833" cy="4340108"/>
          </a:xfrm>
        </p:grpSpPr>
        <p:sp>
          <p:nvSpPr>
            <p:cNvPr id="371" name="Google Shape;371;p39"/>
            <p:cNvSpPr/>
            <p:nvPr/>
          </p:nvSpPr>
          <p:spPr>
            <a:xfrm rot="10800000">
              <a:off x="3884083" y="369408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 rot="10800000">
              <a:off x="3301983" y="369408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 rot="10800000">
              <a:off x="2719883" y="369408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 rot="10800000">
              <a:off x="2137783" y="369408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 rot="10800000">
              <a:off x="1555683" y="369408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 rot="10800000">
              <a:off x="973583" y="369408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 rot="10800000">
              <a:off x="973583" y="207115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 rot="10800000">
              <a:off x="973583" y="263840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 rot="10800000">
              <a:off x="973583" y="93665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 rot="10800000">
              <a:off x="408083" y="936658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 rot="10800000">
              <a:off x="-157417" y="93665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 rot="10800000">
              <a:off x="973583" y="320565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 rot="10800000">
              <a:off x="973583" y="3772908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 rot="10800000">
              <a:off x="973583" y="153793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 rot="10800000">
              <a:off x="-157417" y="369408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 rot="10800000">
              <a:off x="-157417" y="150390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 rot="10800000">
              <a:off x="408083" y="263840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8" name="Google Shape;388;p39"/>
            <p:cNvGrpSpPr/>
            <p:nvPr/>
          </p:nvGrpSpPr>
          <p:grpSpPr>
            <a:xfrm>
              <a:off x="-163750" y="-186200"/>
              <a:ext cx="1512000" cy="381000"/>
              <a:chOff x="-157417" y="132342"/>
              <a:chExt cx="1512000" cy="381000"/>
            </a:xfrm>
          </p:grpSpPr>
          <p:sp>
            <p:nvSpPr>
              <p:cNvPr id="389" name="Google Shape;389;p39"/>
              <p:cNvSpPr/>
              <p:nvPr/>
            </p:nvSpPr>
            <p:spPr>
              <a:xfrm rot="10800000">
                <a:off x="-157417" y="132342"/>
                <a:ext cx="381000" cy="381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9"/>
              <p:cNvSpPr/>
              <p:nvPr/>
            </p:nvSpPr>
            <p:spPr>
              <a:xfrm rot="10800000">
                <a:off x="973583" y="132342"/>
                <a:ext cx="381000" cy="381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91" name="Google Shape;391;p39"/>
          <p:cNvPicPr preferRelativeResize="0"/>
          <p:nvPr/>
        </p:nvPicPr>
        <p:blipFill rotWithShape="1">
          <a:blip r:embed="rId3">
            <a:alphaModFix/>
          </a:blip>
          <a:srcRect l="14693" t="11629" r="26319"/>
          <a:stretch/>
        </p:blipFill>
        <p:spPr>
          <a:xfrm>
            <a:off x="2137775" y="1167509"/>
            <a:ext cx="1743600" cy="17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9"/>
          <p:cNvPicPr preferRelativeResize="0"/>
          <p:nvPr/>
        </p:nvPicPr>
        <p:blipFill rotWithShape="1">
          <a:blip r:embed="rId4">
            <a:alphaModFix/>
          </a:blip>
          <a:srcRect l="22167" t="4329" r="22178" b="4338"/>
          <a:stretch/>
        </p:blipFill>
        <p:spPr>
          <a:xfrm>
            <a:off x="2183010" y="2911082"/>
            <a:ext cx="1672500" cy="16554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Google Shape;368;p39">
            <a:extLst>
              <a:ext uri="{FF2B5EF4-FFF2-40B4-BE49-F238E27FC236}">
                <a16:creationId xmlns:a16="http://schemas.microsoft.com/office/drawing/2014/main" id="{26050F01-5514-08F1-C4FD-7B4ACCF9F18C}"/>
              </a:ext>
            </a:extLst>
          </p:cNvPr>
          <p:cNvSpPr txBox="1">
            <a:spLocks/>
          </p:cNvSpPr>
          <p:nvPr/>
        </p:nvSpPr>
        <p:spPr>
          <a:xfrm>
            <a:off x="4360323" y="2514509"/>
            <a:ext cx="4094712" cy="57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exend Deca"/>
              <a:buNone/>
              <a:defRPr sz="3500" b="1" i="0" u="none" strike="noStrike" cap="none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AU" sz="2800" dirty="0"/>
              <a:t>DATA Pre-Processing</a:t>
            </a:r>
            <a:endParaRPr lang="en-AU" sz="2800" dirty="0">
              <a:solidFill>
                <a:schemeClr val="dk2"/>
              </a:solidFill>
            </a:endParaRPr>
          </a:p>
        </p:txBody>
      </p:sp>
      <p:sp>
        <p:nvSpPr>
          <p:cNvPr id="5" name="Google Shape;369;p39">
            <a:extLst>
              <a:ext uri="{FF2B5EF4-FFF2-40B4-BE49-F238E27FC236}">
                <a16:creationId xmlns:a16="http://schemas.microsoft.com/office/drawing/2014/main" id="{002C5AF5-0DA8-01BB-BE2F-33745A5C5F1A}"/>
              </a:ext>
            </a:extLst>
          </p:cNvPr>
          <p:cNvSpPr txBox="1">
            <a:spLocks/>
          </p:cNvSpPr>
          <p:nvPr/>
        </p:nvSpPr>
        <p:spPr>
          <a:xfrm>
            <a:off x="4265082" y="3035201"/>
            <a:ext cx="4094712" cy="206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spcBef>
                <a:spcPts val="1000"/>
              </a:spcBef>
            </a:pPr>
            <a:r>
              <a:rPr lang="en-US" dirty="0">
                <a:solidFill>
                  <a:srgbClr val="00B050"/>
                </a:solidFill>
              </a:rPr>
              <a:t>Feature selection</a:t>
            </a:r>
          </a:p>
          <a:p>
            <a:r>
              <a:rPr lang="en-US" dirty="0">
                <a:solidFill>
                  <a:srgbClr val="00B050"/>
                </a:solidFill>
              </a:rPr>
              <a:t>Removed rows with more than 3 Nan values and dropped duplicates</a:t>
            </a:r>
          </a:p>
          <a:p>
            <a:r>
              <a:rPr lang="en-US" dirty="0">
                <a:solidFill>
                  <a:srgbClr val="00B050"/>
                </a:solidFill>
              </a:rPr>
              <a:t>Used </a:t>
            </a:r>
            <a:r>
              <a:rPr lang="en-US" dirty="0" err="1">
                <a:solidFill>
                  <a:srgbClr val="00B050"/>
                </a:solidFill>
              </a:rPr>
              <a:t>LabelEncoder</a:t>
            </a:r>
            <a:r>
              <a:rPr lang="en-US" dirty="0">
                <a:solidFill>
                  <a:srgbClr val="00B050"/>
                </a:solidFill>
              </a:rPr>
              <a:t> to transform categorical variables to numerical values</a:t>
            </a:r>
          </a:p>
          <a:p>
            <a:r>
              <a:rPr lang="en-US" dirty="0">
                <a:solidFill>
                  <a:srgbClr val="00B050"/>
                </a:solidFill>
              </a:rPr>
              <a:t>Used </a:t>
            </a:r>
            <a:r>
              <a:rPr lang="en-US" dirty="0" err="1">
                <a:solidFill>
                  <a:srgbClr val="00B050"/>
                </a:solidFill>
              </a:rPr>
              <a:t>KNNImputer</a:t>
            </a:r>
            <a:r>
              <a:rPr lang="en-US" dirty="0">
                <a:solidFill>
                  <a:srgbClr val="00B050"/>
                </a:solidFill>
              </a:rPr>
              <a:t> to predict missing values in the dataset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62"/>
          <p:cNvSpPr txBox="1">
            <a:spLocks noGrp="1"/>
          </p:cNvSpPr>
          <p:nvPr>
            <p:ph type="subTitle" idx="3"/>
          </p:nvPr>
        </p:nvSpPr>
        <p:spPr>
          <a:xfrm>
            <a:off x="577074" y="1076765"/>
            <a:ext cx="4583409" cy="9487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0" i="0" dirty="0">
                <a:solidFill>
                  <a:srgbClr val="0070C0"/>
                </a:solidFill>
                <a:effectLst/>
                <a:latin typeface="Inter" panose="020B0604020202020204" charset="0"/>
                <a:ea typeface="Inter" panose="020B0604020202020204" charset="0"/>
              </a:rPr>
              <a:t>This project used SQLite to store data: Reason for using SQLite as a database, the project required a relational database and a relatively low-traffic since we were running heavy machine learning algorithms, hence the use of SQLite improved overall performance.</a:t>
            </a:r>
          </a:p>
          <a:p>
            <a:pPr marL="0" indent="0"/>
            <a:endParaRPr lang="en-US" dirty="0">
              <a:solidFill>
                <a:srgbClr val="0070C0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0" indent="0"/>
            <a:r>
              <a:rPr lang="en-US" b="0" i="0" dirty="0">
                <a:solidFill>
                  <a:srgbClr val="0070C0"/>
                </a:solidFill>
                <a:effectLst/>
                <a:latin typeface="Inter" panose="020B0604020202020204" charset="0"/>
                <a:ea typeface="Inter" panose="020B0604020202020204" charset="0"/>
              </a:rPr>
              <a:t>The Project used Flask app to link the HTML pages and the database for data visualization.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8" name="Google Shape;1308;p62"/>
          <p:cNvSpPr txBox="1">
            <a:spLocks noGrp="1"/>
          </p:cNvSpPr>
          <p:nvPr>
            <p:ph type="title"/>
          </p:nvPr>
        </p:nvSpPr>
        <p:spPr>
          <a:xfrm>
            <a:off x="510850" y="376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&amp; </a:t>
            </a:r>
            <a:r>
              <a:rPr lang="en" dirty="0">
                <a:solidFill>
                  <a:schemeClr val="dk2"/>
                </a:solidFill>
              </a:rPr>
              <a:t>Flask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1313" name="Google Shape;1313;p62"/>
          <p:cNvGrpSpPr/>
          <p:nvPr/>
        </p:nvGrpSpPr>
        <p:grpSpPr>
          <a:xfrm>
            <a:off x="129850" y="2364800"/>
            <a:ext cx="3807200" cy="2650000"/>
            <a:chOff x="129850" y="2364800"/>
            <a:chExt cx="3807200" cy="2650000"/>
          </a:xfrm>
        </p:grpSpPr>
        <p:sp>
          <p:nvSpPr>
            <p:cNvPr id="1314" name="Google Shape;1314;p62"/>
            <p:cNvSpPr/>
            <p:nvPr/>
          </p:nvSpPr>
          <p:spPr>
            <a:xfrm>
              <a:off x="129850" y="46338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2"/>
            <p:cNvSpPr/>
            <p:nvPr/>
          </p:nvSpPr>
          <p:spPr>
            <a:xfrm>
              <a:off x="711950" y="46338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2"/>
            <p:cNvSpPr/>
            <p:nvPr/>
          </p:nvSpPr>
          <p:spPr>
            <a:xfrm>
              <a:off x="1294050" y="46338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2"/>
            <p:cNvSpPr/>
            <p:nvPr/>
          </p:nvSpPr>
          <p:spPr>
            <a:xfrm>
              <a:off x="129850" y="406655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2"/>
            <p:cNvSpPr/>
            <p:nvPr/>
          </p:nvSpPr>
          <p:spPr>
            <a:xfrm>
              <a:off x="129850" y="34993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2"/>
            <p:cNvSpPr/>
            <p:nvPr/>
          </p:nvSpPr>
          <p:spPr>
            <a:xfrm>
              <a:off x="1294050" y="406655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2"/>
            <p:cNvSpPr/>
            <p:nvPr/>
          </p:nvSpPr>
          <p:spPr>
            <a:xfrm>
              <a:off x="1859550" y="406655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62"/>
            <p:cNvSpPr/>
            <p:nvPr/>
          </p:nvSpPr>
          <p:spPr>
            <a:xfrm>
              <a:off x="2425050" y="406655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62"/>
            <p:cNvSpPr/>
            <p:nvPr/>
          </p:nvSpPr>
          <p:spPr>
            <a:xfrm>
              <a:off x="129850" y="29320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2"/>
            <p:cNvSpPr/>
            <p:nvPr/>
          </p:nvSpPr>
          <p:spPr>
            <a:xfrm>
              <a:off x="129850" y="23648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2"/>
            <p:cNvSpPr/>
            <p:nvPr/>
          </p:nvSpPr>
          <p:spPr>
            <a:xfrm>
              <a:off x="1294050" y="3465275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2"/>
            <p:cNvSpPr/>
            <p:nvPr/>
          </p:nvSpPr>
          <p:spPr>
            <a:xfrm>
              <a:off x="2990550" y="406655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2"/>
            <p:cNvSpPr/>
            <p:nvPr/>
          </p:nvSpPr>
          <p:spPr>
            <a:xfrm>
              <a:off x="2425050" y="46338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2"/>
            <p:cNvSpPr/>
            <p:nvPr/>
          </p:nvSpPr>
          <p:spPr>
            <a:xfrm>
              <a:off x="3556050" y="406655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8" name="Google Shape;1328;p62"/>
          <p:cNvGrpSpPr/>
          <p:nvPr/>
        </p:nvGrpSpPr>
        <p:grpSpPr>
          <a:xfrm>
            <a:off x="7852150" y="95250"/>
            <a:ext cx="957750" cy="2097325"/>
            <a:chOff x="7852150" y="95250"/>
            <a:chExt cx="957750" cy="2097325"/>
          </a:xfrm>
        </p:grpSpPr>
        <p:sp>
          <p:nvSpPr>
            <p:cNvPr id="1329" name="Google Shape;1329;p62"/>
            <p:cNvSpPr/>
            <p:nvPr/>
          </p:nvSpPr>
          <p:spPr>
            <a:xfrm>
              <a:off x="8428900" y="6625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2"/>
            <p:cNvSpPr/>
            <p:nvPr/>
          </p:nvSpPr>
          <p:spPr>
            <a:xfrm>
              <a:off x="8428900" y="952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2"/>
            <p:cNvSpPr/>
            <p:nvPr/>
          </p:nvSpPr>
          <p:spPr>
            <a:xfrm>
              <a:off x="8428900" y="18115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2"/>
            <p:cNvSpPr/>
            <p:nvPr/>
          </p:nvSpPr>
          <p:spPr>
            <a:xfrm>
              <a:off x="8428900" y="12443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2"/>
            <p:cNvSpPr/>
            <p:nvPr/>
          </p:nvSpPr>
          <p:spPr>
            <a:xfrm>
              <a:off x="7852150" y="952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684AD86-3B27-92F6-DD73-7C62719D4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139" y="544088"/>
            <a:ext cx="2220485" cy="3836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2AF8C-A778-170F-D572-EA99EB5C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518" y="3574951"/>
            <a:ext cx="756519" cy="2190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title"/>
          </p:nvPr>
        </p:nvSpPr>
        <p:spPr>
          <a:xfrm>
            <a:off x="77399" y="103502"/>
            <a:ext cx="87875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MachineLearning Models </a:t>
            </a:r>
            <a:r>
              <a:rPr lang="en" dirty="0">
                <a:solidFill>
                  <a:schemeClr val="dk2"/>
                </a:solidFill>
              </a:rPr>
              <a:t>Comparison</a:t>
            </a:r>
            <a:endParaRPr dirty="0">
              <a:solidFill>
                <a:schemeClr val="dk2"/>
              </a:solidFill>
            </a:endParaRPr>
          </a:p>
        </p:txBody>
      </p:sp>
      <p:graphicFrame>
        <p:nvGraphicFramePr>
          <p:cNvPr id="259" name="Google Shape;259;p35"/>
          <p:cNvGraphicFramePr/>
          <p:nvPr>
            <p:extLst>
              <p:ext uri="{D42A27DB-BD31-4B8C-83A1-F6EECF244321}">
                <p14:modId xmlns:p14="http://schemas.microsoft.com/office/powerpoint/2010/main" val="774047278"/>
              </p:ext>
            </p:extLst>
          </p:nvPr>
        </p:nvGraphicFramePr>
        <p:xfrm>
          <a:off x="0" y="821954"/>
          <a:ext cx="8332485" cy="4396518"/>
        </p:xfrm>
        <a:graphic>
          <a:graphicData uri="http://schemas.openxmlformats.org/drawingml/2006/table">
            <a:tbl>
              <a:tblPr>
                <a:noFill/>
                <a:tableStyleId>{526A241F-FA34-4A33-9CB4-3C36BC7F336C}</a:tableStyleId>
              </a:tblPr>
              <a:tblGrid>
                <a:gridCol w="1426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6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Decision Trees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AU" sz="12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</a:t>
                      </a:r>
                      <a:r>
                        <a:rPr lang="en" sz="12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raphical representation of possible solutions to a decision based on conditions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AU" sz="10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</a:t>
                      </a:r>
                      <a:r>
                        <a:rPr lang="en" sz="10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yper-parameter:</a:t>
                      </a:r>
                      <a:r>
                        <a:rPr lang="en-AU" sz="10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criterion = '</a:t>
                      </a:r>
                      <a:r>
                        <a:rPr lang="en-AU" sz="1000" dirty="0" err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gini</a:t>
                      </a:r>
                      <a:r>
                        <a:rPr lang="en-AU" sz="10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', splitter = "best", min_samples_split = 2</a:t>
                      </a:r>
                      <a:endParaRPr sz="100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KNN</a:t>
                      </a:r>
                      <a:endParaRPr sz="1600" b="1" dirty="0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stores all available cases &amp; classifies the new data or case based on a similarity measure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Hyper-parameter: n_neighbors=7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4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Gradient Boosting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Employs gradient descent algorithm to minimize errors in sequential models</a:t>
                      </a:r>
                      <a:endParaRPr sz="120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2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Extra Trees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similar to the random forest creating many decision trees, but sampling of each tree is random and does not need to be replaced. This creates a dataset with unique samples for each tree.</a:t>
                      </a:r>
                      <a:endParaRPr sz="120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6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XGBoost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Optimized Gradient Boosting with Random Forest  through parallel processing, tree-pruning, handing missing values and regularization to avoid overfitting/bias</a:t>
                      </a:r>
                      <a:endParaRPr sz="120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322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Random Forest</a:t>
                      </a:r>
                      <a:endParaRPr lang="en-AU" sz="1600" b="1" dirty="0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Bagging-based algorithm where only a subset of features are elected at random to build a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forest or collection of decision tress. It combines predictions from multiple decision trees through majority voting mechanism  Hyper-parameter:n_estimators=200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63" name="Google Shape;263;p35"/>
          <p:cNvGrpSpPr/>
          <p:nvPr/>
        </p:nvGrpSpPr>
        <p:grpSpPr>
          <a:xfrm>
            <a:off x="8256250" y="-197037"/>
            <a:ext cx="963100" cy="3784500"/>
            <a:chOff x="8256250" y="-197037"/>
            <a:chExt cx="963100" cy="3784500"/>
          </a:xfrm>
        </p:grpSpPr>
        <p:sp>
          <p:nvSpPr>
            <p:cNvPr id="264" name="Google Shape;264;p35"/>
            <p:cNvSpPr/>
            <p:nvPr/>
          </p:nvSpPr>
          <p:spPr>
            <a:xfrm rot="10800000">
              <a:off x="8838350" y="-197037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5"/>
            <p:cNvSpPr/>
            <p:nvPr/>
          </p:nvSpPr>
          <p:spPr>
            <a:xfrm rot="10800000">
              <a:off x="8256250" y="-197037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 rot="10800000">
              <a:off x="8838350" y="3702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 rot="10800000">
              <a:off x="8838350" y="93746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5"/>
            <p:cNvSpPr/>
            <p:nvPr/>
          </p:nvSpPr>
          <p:spPr>
            <a:xfrm rot="10800000">
              <a:off x="8838350" y="15047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 rot="10800000">
              <a:off x="8838350" y="2071963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5"/>
            <p:cNvSpPr/>
            <p:nvPr/>
          </p:nvSpPr>
          <p:spPr>
            <a:xfrm rot="10800000">
              <a:off x="8838350" y="26392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5"/>
            <p:cNvSpPr/>
            <p:nvPr/>
          </p:nvSpPr>
          <p:spPr>
            <a:xfrm rot="10800000">
              <a:off x="8838350" y="320646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35"/>
          <p:cNvGrpSpPr/>
          <p:nvPr/>
        </p:nvGrpSpPr>
        <p:grpSpPr>
          <a:xfrm>
            <a:off x="-152412" y="-171062"/>
            <a:ext cx="2766725" cy="381000"/>
            <a:chOff x="-152412" y="-171062"/>
            <a:chExt cx="2766725" cy="381000"/>
          </a:xfrm>
        </p:grpSpPr>
        <p:sp>
          <p:nvSpPr>
            <p:cNvPr id="273" name="Google Shape;273;p35"/>
            <p:cNvSpPr/>
            <p:nvPr/>
          </p:nvSpPr>
          <p:spPr>
            <a:xfrm rot="-5400000">
              <a:off x="1636881" y="-171062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 rot="-5400000">
              <a:off x="1040450" y="-17106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 rot="-5400000">
              <a:off x="2233313" y="-17106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 rot="-5400000">
              <a:off x="444019" y="-17106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 rot="-5400000">
              <a:off x="-152412" y="-17106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phic 2" descr="Crown with solid fill">
            <a:extLst>
              <a:ext uri="{FF2B5EF4-FFF2-40B4-BE49-F238E27FC236}">
                <a16:creationId xmlns:a16="http://schemas.microsoft.com/office/drawing/2014/main" id="{E677B9FB-51DD-FD5F-906B-FD4BDC9A0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501" y="3587463"/>
            <a:ext cx="554897" cy="5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2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DF2E-501C-E9A3-6B4E-62ABB8A4A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974" y="137071"/>
            <a:ext cx="7704000" cy="572700"/>
          </a:xfrm>
        </p:spPr>
        <p:txBody>
          <a:bodyPr/>
          <a:lstStyle/>
          <a:p>
            <a:pPr algn="ctr"/>
            <a:r>
              <a:rPr lang="en-GB" dirty="0"/>
              <a:t>Model Algorithm Results</a:t>
            </a:r>
            <a:endParaRPr lang="en-AU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1046AE0-2B60-E085-B6D0-F2D63AE31F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9909961"/>
              </p:ext>
            </p:extLst>
          </p:nvPr>
        </p:nvGraphicFramePr>
        <p:xfrm>
          <a:off x="56645" y="817297"/>
          <a:ext cx="8982160" cy="3797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3565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9"/>
          <p:cNvSpPr txBox="1">
            <a:spLocks noGrp="1"/>
          </p:cNvSpPr>
          <p:nvPr>
            <p:ph type="title"/>
          </p:nvPr>
        </p:nvSpPr>
        <p:spPr>
          <a:xfrm>
            <a:off x="488895" y="4543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XGBOOST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789" name="Google Shape;789;p49"/>
          <p:cNvGrpSpPr/>
          <p:nvPr/>
        </p:nvGrpSpPr>
        <p:grpSpPr>
          <a:xfrm>
            <a:off x="7513463" y="-189461"/>
            <a:ext cx="1731205" cy="1742951"/>
            <a:chOff x="6923900" y="93800"/>
            <a:chExt cx="2077500" cy="2150800"/>
          </a:xfrm>
        </p:grpSpPr>
        <p:sp>
          <p:nvSpPr>
            <p:cNvPr id="790" name="Google Shape;790;p49"/>
            <p:cNvSpPr/>
            <p:nvPr/>
          </p:nvSpPr>
          <p:spPr>
            <a:xfrm rot="10800000">
              <a:off x="8620400" y="938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9"/>
            <p:cNvSpPr/>
            <p:nvPr/>
          </p:nvSpPr>
          <p:spPr>
            <a:xfrm rot="10800000">
              <a:off x="8620400" y="6610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9"/>
            <p:cNvSpPr/>
            <p:nvPr/>
          </p:nvSpPr>
          <p:spPr>
            <a:xfrm rot="10800000">
              <a:off x="8054900" y="6610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9"/>
            <p:cNvSpPr/>
            <p:nvPr/>
          </p:nvSpPr>
          <p:spPr>
            <a:xfrm rot="10800000">
              <a:off x="7489400" y="6610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9"/>
            <p:cNvSpPr/>
            <p:nvPr/>
          </p:nvSpPr>
          <p:spPr>
            <a:xfrm rot="10800000">
              <a:off x="8620400" y="12623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9"/>
            <p:cNvSpPr/>
            <p:nvPr/>
          </p:nvSpPr>
          <p:spPr>
            <a:xfrm rot="10800000">
              <a:off x="6923900" y="6610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6" name="Google Shape;796;p49"/>
            <p:cNvSpPr/>
            <p:nvPr/>
          </p:nvSpPr>
          <p:spPr>
            <a:xfrm rot="10800000">
              <a:off x="8054900" y="938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9"/>
            <p:cNvSpPr/>
            <p:nvPr/>
          </p:nvSpPr>
          <p:spPr>
            <a:xfrm rot="10800000">
              <a:off x="8620400" y="18636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FE657BC-DB62-4444-4892-EF2515BBB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172" y="632073"/>
            <a:ext cx="7002724" cy="391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11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121B18EF-F243-D796-0155-94AE65D56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80" y="361579"/>
            <a:ext cx="8003718" cy="4246707"/>
          </a:xfrm>
          <a:prstGeom prst="rect">
            <a:avLst/>
          </a:prstGeom>
        </p:spPr>
      </p:pic>
      <p:sp>
        <p:nvSpPr>
          <p:cNvPr id="1123" name="Google Shape;1123;p59"/>
          <p:cNvSpPr txBox="1">
            <a:spLocks noGrp="1"/>
          </p:cNvSpPr>
          <p:nvPr>
            <p:ph type="title"/>
          </p:nvPr>
        </p:nvSpPr>
        <p:spPr>
          <a:xfrm>
            <a:off x="30653" y="0"/>
            <a:ext cx="26267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Inter" panose="020B0604020202020204" charset="0"/>
                <a:ea typeface="Inter" panose="020B0604020202020204" charset="0"/>
              </a:rPr>
              <a:t>Data </a:t>
            </a:r>
            <a:r>
              <a:rPr lang="en" sz="2400" dirty="0">
                <a:solidFill>
                  <a:schemeClr val="dk2"/>
                </a:solidFill>
                <a:latin typeface="Inter" panose="020B0604020202020204" charset="0"/>
                <a:ea typeface="Inter" panose="020B0604020202020204" charset="0"/>
              </a:rPr>
              <a:t>Analysis</a:t>
            </a:r>
            <a:endParaRPr sz="2400" dirty="0">
              <a:solidFill>
                <a:schemeClr val="dk2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179" name="Google Shape;1179;p59"/>
          <p:cNvSpPr txBox="1"/>
          <p:nvPr/>
        </p:nvSpPr>
        <p:spPr>
          <a:xfrm>
            <a:off x="7001931" y="1225698"/>
            <a:ext cx="2179500" cy="92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200" dirty="0">
                <a:solidFill>
                  <a:schemeClr val="tx2">
                    <a:lumMod val="75000"/>
                  </a:schemeClr>
                </a:solidFill>
                <a:latin typeface="Inter"/>
                <a:ea typeface="Inter"/>
              </a:rPr>
              <a:t>A2: DTI ratio &amp; Interest Rate have strong correlation</a:t>
            </a:r>
            <a:endParaRPr sz="1200" dirty="0">
              <a:solidFill>
                <a:schemeClr val="tx2">
                  <a:lumMod val="75000"/>
                </a:schemeClr>
              </a:solidFill>
              <a:latin typeface="Inter"/>
              <a:ea typeface="Inter"/>
              <a:sym typeface="Inter"/>
            </a:endParaRPr>
          </a:p>
        </p:txBody>
      </p:sp>
      <p:sp>
        <p:nvSpPr>
          <p:cNvPr id="1181" name="Google Shape;1181;p59"/>
          <p:cNvSpPr txBox="1"/>
          <p:nvPr/>
        </p:nvSpPr>
        <p:spPr>
          <a:xfrm>
            <a:off x="7061159" y="3297638"/>
            <a:ext cx="2184000" cy="149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tx2">
                    <a:lumMod val="7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A3: Interest Rate &amp; Loan Amount have strong correlation;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tx2">
                  <a:lumMod val="75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tx2">
                    <a:lumMod val="7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B3: Loan Amount &amp; DTI Ratio have strong correlation </a:t>
            </a:r>
          </a:p>
        </p:txBody>
      </p:sp>
      <p:sp>
        <p:nvSpPr>
          <p:cNvPr id="1182" name="Google Shape;1182;p59"/>
          <p:cNvSpPr txBox="1"/>
          <p:nvPr/>
        </p:nvSpPr>
        <p:spPr>
          <a:xfrm>
            <a:off x="7009112" y="845122"/>
            <a:ext cx="2179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2">
                    <a:lumMod val="50000"/>
                  </a:schemeClr>
                </a:solidFill>
                <a:latin typeface="Lexend Deca"/>
                <a:ea typeface="Lexend Deca"/>
                <a:cs typeface="Lexend Deca"/>
                <a:sym typeface="Lexend Deca"/>
              </a:rPr>
              <a:t>DTI ratio vs Interest Rate</a:t>
            </a:r>
            <a:endParaRPr sz="1600" b="1" dirty="0">
              <a:solidFill>
                <a:schemeClr val="tx2">
                  <a:lumMod val="50000"/>
                </a:schemeClr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184" name="Google Shape;1184;p59"/>
          <p:cNvSpPr txBox="1"/>
          <p:nvPr/>
        </p:nvSpPr>
        <p:spPr>
          <a:xfrm>
            <a:off x="7061159" y="3069658"/>
            <a:ext cx="2184000" cy="446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2">
                    <a:lumMod val="50000"/>
                  </a:schemeClr>
                </a:solidFill>
                <a:latin typeface="Lexend Deca"/>
                <a:ea typeface="Lexend Deca"/>
                <a:cs typeface="Lexend Deca"/>
                <a:sym typeface="Lexend Deca"/>
              </a:rPr>
              <a:t>Loan amount vs DTI &amp; Interest Rate</a:t>
            </a:r>
            <a:endParaRPr b="1" dirty="0">
              <a:solidFill>
                <a:schemeClr val="tx2">
                  <a:lumMod val="50000"/>
                </a:schemeClr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1195" name="Google Shape;1195;p59"/>
          <p:cNvGrpSpPr/>
          <p:nvPr/>
        </p:nvGrpSpPr>
        <p:grpSpPr>
          <a:xfrm>
            <a:off x="7212123" y="90564"/>
            <a:ext cx="1808584" cy="1080690"/>
            <a:chOff x="6883353" y="111112"/>
            <a:chExt cx="2127300" cy="1515500"/>
          </a:xfrm>
        </p:grpSpPr>
        <p:sp>
          <p:nvSpPr>
            <p:cNvPr id="1196" name="Google Shape;1196;p59"/>
            <p:cNvSpPr/>
            <p:nvPr/>
          </p:nvSpPr>
          <p:spPr>
            <a:xfrm>
              <a:off x="6883353" y="11111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9"/>
            <p:cNvSpPr/>
            <p:nvPr/>
          </p:nvSpPr>
          <p:spPr>
            <a:xfrm>
              <a:off x="7465453" y="11111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9"/>
            <p:cNvSpPr/>
            <p:nvPr/>
          </p:nvSpPr>
          <p:spPr>
            <a:xfrm>
              <a:off x="8047553" y="11111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9"/>
            <p:cNvSpPr/>
            <p:nvPr/>
          </p:nvSpPr>
          <p:spPr>
            <a:xfrm>
              <a:off x="8629653" y="111112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9"/>
            <p:cNvSpPr/>
            <p:nvPr/>
          </p:nvSpPr>
          <p:spPr>
            <a:xfrm>
              <a:off x="8629653" y="67836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9"/>
            <p:cNvSpPr/>
            <p:nvPr/>
          </p:nvSpPr>
          <p:spPr>
            <a:xfrm>
              <a:off x="8629653" y="124561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D27D51-EFA7-1B43-A694-B3D4D700EDC1}"/>
              </a:ext>
            </a:extLst>
          </p:cNvPr>
          <p:cNvCxnSpPr>
            <a:cxnSpLocks/>
          </p:cNvCxnSpPr>
          <p:nvPr/>
        </p:nvCxnSpPr>
        <p:spPr>
          <a:xfrm>
            <a:off x="1828801" y="1624868"/>
            <a:ext cx="4835470" cy="111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6EEDE9-CC61-1774-2B30-E4E199D42562}"/>
              </a:ext>
            </a:extLst>
          </p:cNvPr>
          <p:cNvCxnSpPr>
            <a:cxnSpLocks/>
          </p:cNvCxnSpPr>
          <p:nvPr/>
        </p:nvCxnSpPr>
        <p:spPr>
          <a:xfrm>
            <a:off x="1843353" y="1636020"/>
            <a:ext cx="0" cy="44604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96E54D-E45D-A14E-8B22-9999D62D2B07}"/>
              </a:ext>
            </a:extLst>
          </p:cNvPr>
          <p:cNvCxnSpPr/>
          <p:nvPr/>
        </p:nvCxnSpPr>
        <p:spPr>
          <a:xfrm>
            <a:off x="1371600" y="2066570"/>
            <a:ext cx="46835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C9902B1-852E-22AC-0C2E-086711334510}"/>
              </a:ext>
            </a:extLst>
          </p:cNvPr>
          <p:cNvCxnSpPr>
            <a:cxnSpLocks/>
          </p:cNvCxnSpPr>
          <p:nvPr/>
        </p:nvCxnSpPr>
        <p:spPr>
          <a:xfrm>
            <a:off x="1371600" y="3069658"/>
            <a:ext cx="5346915" cy="743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53C94E-6ADE-1E0C-2560-E66E59D1B7CD}"/>
              </a:ext>
            </a:extLst>
          </p:cNvPr>
          <p:cNvCxnSpPr>
            <a:cxnSpLocks/>
          </p:cNvCxnSpPr>
          <p:nvPr/>
        </p:nvCxnSpPr>
        <p:spPr>
          <a:xfrm>
            <a:off x="1393902" y="3080809"/>
            <a:ext cx="0" cy="44604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AB19E1-75F5-8E5D-B9E4-02459A0FE9B0}"/>
              </a:ext>
            </a:extLst>
          </p:cNvPr>
          <p:cNvCxnSpPr>
            <a:cxnSpLocks/>
          </p:cNvCxnSpPr>
          <p:nvPr/>
        </p:nvCxnSpPr>
        <p:spPr>
          <a:xfrm>
            <a:off x="2739475" y="3077095"/>
            <a:ext cx="0" cy="44604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1185;p59">
            <a:extLst>
              <a:ext uri="{FF2B5EF4-FFF2-40B4-BE49-F238E27FC236}">
                <a16:creationId xmlns:a16="http://schemas.microsoft.com/office/drawing/2014/main" id="{B08EBDFB-176A-B672-2E61-8DC90007A0C9}"/>
              </a:ext>
            </a:extLst>
          </p:cNvPr>
          <p:cNvSpPr/>
          <p:nvPr/>
        </p:nvSpPr>
        <p:spPr>
          <a:xfrm>
            <a:off x="6662858" y="1428711"/>
            <a:ext cx="291600" cy="291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185;p59">
            <a:extLst>
              <a:ext uri="{FF2B5EF4-FFF2-40B4-BE49-F238E27FC236}">
                <a16:creationId xmlns:a16="http://schemas.microsoft.com/office/drawing/2014/main" id="{492B7E47-0940-9E72-93F3-D702A8FF54C3}"/>
              </a:ext>
            </a:extLst>
          </p:cNvPr>
          <p:cNvSpPr/>
          <p:nvPr/>
        </p:nvSpPr>
        <p:spPr>
          <a:xfrm>
            <a:off x="6699023" y="2867463"/>
            <a:ext cx="291600" cy="291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556158"/>
      </p:ext>
    </p:extLst>
  </p:cSld>
  <p:clrMapOvr>
    <a:masterClrMapping/>
  </p:clrMapOvr>
</p:sld>
</file>

<file path=ppt/theme/theme1.xml><?xml version="1.0" encoding="utf-8"?>
<a:theme xmlns:a="http://schemas.openxmlformats.org/drawingml/2006/main" name="Bank Loan Proposal by Slidesgo">
  <a:themeElements>
    <a:clrScheme name="Simple Light">
      <a:dk1>
        <a:srgbClr val="FFFFFF"/>
      </a:dk1>
      <a:lt1>
        <a:srgbClr val="5680BC"/>
      </a:lt1>
      <a:dk2>
        <a:srgbClr val="6BBD9B"/>
      </a:dk2>
      <a:lt2>
        <a:srgbClr val="9BBEEE"/>
      </a:lt2>
      <a:accent1>
        <a:srgbClr val="EFEFE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680B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577</Words>
  <Application>Microsoft Office PowerPoint</Application>
  <PresentationFormat>On-screen Show (16:9)</PresentationFormat>
  <Paragraphs>94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Inter</vt:lpstr>
      <vt:lpstr>Consolas</vt:lpstr>
      <vt:lpstr>Bebas Neue</vt:lpstr>
      <vt:lpstr>Open Sans</vt:lpstr>
      <vt:lpstr>Lexend Deca</vt:lpstr>
      <vt:lpstr>Amatic SC</vt:lpstr>
      <vt:lpstr>Arial</vt:lpstr>
      <vt:lpstr>Bank Loan Proposal by Slidesgo</vt:lpstr>
      <vt:lpstr>BANK LOAN PROPOSAL</vt:lpstr>
      <vt:lpstr>Machine Learning Project Outline</vt:lpstr>
      <vt:lpstr>PowerPoint Presentation</vt:lpstr>
      <vt:lpstr>DATA</vt:lpstr>
      <vt:lpstr>Database &amp; Flask</vt:lpstr>
      <vt:lpstr>MachineLearning Models Comparison</vt:lpstr>
      <vt:lpstr>Model Algorithm Results</vt:lpstr>
      <vt:lpstr>XGBOOST</vt:lpstr>
      <vt:lpstr>Data Analysis</vt:lpstr>
      <vt:lpstr>Visualisation Process</vt:lpstr>
      <vt:lpstr>01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LOAN PROPOSAL</dc:title>
  <cp:lastModifiedBy>Liu Kejia</cp:lastModifiedBy>
  <cp:revision>26</cp:revision>
  <dcterms:modified xsi:type="dcterms:W3CDTF">2022-10-17T06:10:31Z</dcterms:modified>
</cp:coreProperties>
</file>